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notesMasterIdLst>
    <p:notesMasterId r:id="rId12"/>
  </p:notesMasterIdLst>
  <p:sldIdLst>
    <p:sldId id="264" r:id="rId2"/>
    <p:sldId id="265" r:id="rId3"/>
    <p:sldId id="266" r:id="rId4"/>
    <p:sldId id="269" r:id="rId5"/>
    <p:sldId id="276" r:id="rId6"/>
    <p:sldId id="270" r:id="rId7"/>
    <p:sldId id="271" r:id="rId8"/>
    <p:sldId id="272" r:id="rId9"/>
    <p:sldId id="273" r:id="rId10"/>
    <p:sldId id="274" r:id="rId11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42D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9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636" y="60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103B2F-AAD1-4807-8A7D-046CD0C734C6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4C842E61-6ED8-416B-8389-E9DE6D48813B}">
      <dgm:prSet phldrT="[Text]"/>
      <dgm:spPr/>
      <dgm:t>
        <a:bodyPr/>
        <a:lstStyle/>
        <a:p>
          <a:r>
            <a:rPr lang="en-IN" dirty="0" smtClean="0"/>
            <a:t>Case Study prior to Renewed Approach</a:t>
          </a:r>
          <a:endParaRPr lang="en-IN" dirty="0"/>
        </a:p>
      </dgm:t>
    </dgm:pt>
    <dgm:pt modelId="{64A09DE4-174B-49E1-9C7D-C0D314EC4053}" type="parTrans" cxnId="{DDC79A4C-1D40-48AA-B124-7BE6BEC1C1A0}">
      <dgm:prSet/>
      <dgm:spPr/>
      <dgm:t>
        <a:bodyPr/>
        <a:lstStyle/>
        <a:p>
          <a:endParaRPr lang="en-IN"/>
        </a:p>
      </dgm:t>
    </dgm:pt>
    <dgm:pt modelId="{E3C5E113-028D-40A2-9F0C-0D48648527BB}" type="sibTrans" cxnId="{DDC79A4C-1D40-48AA-B124-7BE6BEC1C1A0}">
      <dgm:prSet/>
      <dgm:spPr/>
      <dgm:t>
        <a:bodyPr/>
        <a:lstStyle/>
        <a:p>
          <a:endParaRPr lang="en-IN"/>
        </a:p>
      </dgm:t>
    </dgm:pt>
    <dgm:pt modelId="{49DE3099-3AFE-4996-AC18-652BF9074EE5}">
      <dgm:prSet phldrT="[Text]" custT="1"/>
      <dgm:spPr/>
      <dgm:t>
        <a:bodyPr/>
        <a:lstStyle/>
        <a:p>
          <a:r>
            <a:rPr lang="en-US" sz="2400" dirty="0" smtClean="0"/>
            <a:t>3869 proposals have been submitted to different branches of State Bank of India in Assam with an average loan ticket size of </a:t>
          </a:r>
          <a:r>
            <a:rPr lang="en-US" sz="2400" dirty="0" err="1" smtClean="0"/>
            <a:t>Rs</a:t>
          </a:r>
          <a:r>
            <a:rPr lang="en-US" sz="2400" dirty="0" smtClean="0"/>
            <a:t> 3.15 lakhs and a project cost of </a:t>
          </a:r>
          <a:r>
            <a:rPr lang="en-US" sz="2400" dirty="0" err="1" smtClean="0"/>
            <a:t>Rs</a:t>
          </a:r>
          <a:r>
            <a:rPr lang="en-US" sz="2400" dirty="0" smtClean="0"/>
            <a:t> 3.50 lakhs.</a:t>
          </a:r>
          <a:endParaRPr lang="en-IN" sz="2400" dirty="0"/>
        </a:p>
      </dgm:t>
    </dgm:pt>
    <dgm:pt modelId="{CD5F63F4-6820-4CBE-BA35-83086E515ECA}" type="parTrans" cxnId="{0C639AEA-5C81-4209-8807-36AEF41DDC92}">
      <dgm:prSet/>
      <dgm:spPr/>
      <dgm:t>
        <a:bodyPr/>
        <a:lstStyle/>
        <a:p>
          <a:endParaRPr lang="en-IN"/>
        </a:p>
      </dgm:t>
    </dgm:pt>
    <dgm:pt modelId="{88AD793D-90A9-4B5E-9C6B-6CEFF6568497}" type="sibTrans" cxnId="{0C639AEA-5C81-4209-8807-36AEF41DDC92}">
      <dgm:prSet/>
      <dgm:spPr/>
      <dgm:t>
        <a:bodyPr/>
        <a:lstStyle/>
        <a:p>
          <a:endParaRPr lang="en-IN"/>
        </a:p>
      </dgm:t>
    </dgm:pt>
    <dgm:pt modelId="{07A2C7A3-3850-43E6-B2CA-171EEF6C762D}">
      <dgm:prSet phldrT="[Text]" custT="1"/>
      <dgm:spPr/>
      <dgm:t>
        <a:bodyPr/>
        <a:lstStyle/>
        <a:p>
          <a:r>
            <a:rPr lang="en-US" sz="2400" dirty="0" smtClean="0"/>
            <a:t>95% of the proposals have been rejected by different branches of State Bank of India i.e. 3668 proposal rejected.</a:t>
          </a:r>
          <a:endParaRPr lang="en-IN" sz="2400" dirty="0"/>
        </a:p>
      </dgm:t>
    </dgm:pt>
    <dgm:pt modelId="{92ACEA1B-302B-4E53-B91F-A619A310079D}" type="parTrans" cxnId="{43318746-8B98-4A03-B53B-FF2E4FECAD23}">
      <dgm:prSet/>
      <dgm:spPr/>
      <dgm:t>
        <a:bodyPr/>
        <a:lstStyle/>
        <a:p>
          <a:endParaRPr lang="en-IN"/>
        </a:p>
      </dgm:t>
    </dgm:pt>
    <dgm:pt modelId="{78E42B13-B3DC-4DC8-B469-9615932F7BBA}" type="sibTrans" cxnId="{43318746-8B98-4A03-B53B-FF2E4FECAD23}">
      <dgm:prSet/>
      <dgm:spPr/>
      <dgm:t>
        <a:bodyPr/>
        <a:lstStyle/>
        <a:p>
          <a:endParaRPr lang="en-IN"/>
        </a:p>
      </dgm:t>
    </dgm:pt>
    <dgm:pt modelId="{3B73E2C4-41F8-407D-907C-3396511BC665}" type="pres">
      <dgm:prSet presAssocID="{A9103B2F-AAD1-4807-8A7D-046CD0C734C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IN"/>
        </a:p>
      </dgm:t>
    </dgm:pt>
    <dgm:pt modelId="{0B46D0C9-6592-4403-B98A-472706478747}" type="pres">
      <dgm:prSet presAssocID="{4C842E61-6ED8-416B-8389-E9DE6D48813B}" presName="thickLine" presStyleLbl="alignNode1" presStyleIdx="0" presStyleCnt="3"/>
      <dgm:spPr/>
    </dgm:pt>
    <dgm:pt modelId="{67FCA2D6-8AC7-49C0-BD24-3331BBC86220}" type="pres">
      <dgm:prSet presAssocID="{4C842E61-6ED8-416B-8389-E9DE6D48813B}" presName="horz1" presStyleCnt="0"/>
      <dgm:spPr/>
    </dgm:pt>
    <dgm:pt modelId="{26F49B26-F426-4EE9-A6B3-012C4219F076}" type="pres">
      <dgm:prSet presAssocID="{4C842E61-6ED8-416B-8389-E9DE6D48813B}" presName="tx1" presStyleLbl="revTx" presStyleIdx="0" presStyleCnt="3"/>
      <dgm:spPr/>
      <dgm:t>
        <a:bodyPr/>
        <a:lstStyle/>
        <a:p>
          <a:endParaRPr lang="en-IN"/>
        </a:p>
      </dgm:t>
    </dgm:pt>
    <dgm:pt modelId="{A6353869-C9AF-4DA4-9780-BCBCC9EC578F}" type="pres">
      <dgm:prSet presAssocID="{4C842E61-6ED8-416B-8389-E9DE6D48813B}" presName="vert1" presStyleCnt="0"/>
      <dgm:spPr/>
    </dgm:pt>
    <dgm:pt modelId="{EEFCEBA7-C3DF-48BC-BBFD-A6B080624E3C}" type="pres">
      <dgm:prSet presAssocID="{49DE3099-3AFE-4996-AC18-652BF9074EE5}" presName="thickLine" presStyleLbl="alignNode1" presStyleIdx="1" presStyleCnt="3"/>
      <dgm:spPr/>
    </dgm:pt>
    <dgm:pt modelId="{5E8885BF-CDA1-462E-AAE7-907F2F64F317}" type="pres">
      <dgm:prSet presAssocID="{49DE3099-3AFE-4996-AC18-652BF9074EE5}" presName="horz1" presStyleCnt="0"/>
      <dgm:spPr/>
    </dgm:pt>
    <dgm:pt modelId="{6A5000D7-C84B-4B1B-AF26-0CF08F256A88}" type="pres">
      <dgm:prSet presAssocID="{49DE3099-3AFE-4996-AC18-652BF9074EE5}" presName="tx1" presStyleLbl="revTx" presStyleIdx="1" presStyleCnt="3"/>
      <dgm:spPr/>
      <dgm:t>
        <a:bodyPr/>
        <a:lstStyle/>
        <a:p>
          <a:endParaRPr lang="en-IN"/>
        </a:p>
      </dgm:t>
    </dgm:pt>
    <dgm:pt modelId="{3D57716C-4562-434E-8D0E-0B2E0DCF1732}" type="pres">
      <dgm:prSet presAssocID="{49DE3099-3AFE-4996-AC18-652BF9074EE5}" presName="vert1" presStyleCnt="0"/>
      <dgm:spPr/>
    </dgm:pt>
    <dgm:pt modelId="{46A04CDC-F7E3-416C-B238-5E56EDD1CCBD}" type="pres">
      <dgm:prSet presAssocID="{07A2C7A3-3850-43E6-B2CA-171EEF6C762D}" presName="thickLine" presStyleLbl="alignNode1" presStyleIdx="2" presStyleCnt="3"/>
      <dgm:spPr/>
    </dgm:pt>
    <dgm:pt modelId="{AA7B5C1B-84C6-47AC-A047-6B4939FA1BBA}" type="pres">
      <dgm:prSet presAssocID="{07A2C7A3-3850-43E6-B2CA-171EEF6C762D}" presName="horz1" presStyleCnt="0"/>
      <dgm:spPr/>
    </dgm:pt>
    <dgm:pt modelId="{D06FB9A0-D9C8-41A0-9CFD-CD6E00CC51F5}" type="pres">
      <dgm:prSet presAssocID="{07A2C7A3-3850-43E6-B2CA-171EEF6C762D}" presName="tx1" presStyleLbl="revTx" presStyleIdx="2" presStyleCnt="3"/>
      <dgm:spPr/>
      <dgm:t>
        <a:bodyPr/>
        <a:lstStyle/>
        <a:p>
          <a:endParaRPr lang="en-IN"/>
        </a:p>
      </dgm:t>
    </dgm:pt>
    <dgm:pt modelId="{F86EF1F5-CB07-4B06-A4F5-0628A56B314F}" type="pres">
      <dgm:prSet presAssocID="{07A2C7A3-3850-43E6-B2CA-171EEF6C762D}" presName="vert1" presStyleCnt="0"/>
      <dgm:spPr/>
    </dgm:pt>
  </dgm:ptLst>
  <dgm:cxnLst>
    <dgm:cxn modelId="{DDC79A4C-1D40-48AA-B124-7BE6BEC1C1A0}" srcId="{A9103B2F-AAD1-4807-8A7D-046CD0C734C6}" destId="{4C842E61-6ED8-416B-8389-E9DE6D48813B}" srcOrd="0" destOrd="0" parTransId="{64A09DE4-174B-49E1-9C7D-C0D314EC4053}" sibTransId="{E3C5E113-028D-40A2-9F0C-0D48648527BB}"/>
    <dgm:cxn modelId="{4B6EB288-1C31-4166-B24C-46F7666A3EC5}" type="presOf" srcId="{49DE3099-3AFE-4996-AC18-652BF9074EE5}" destId="{6A5000D7-C84B-4B1B-AF26-0CF08F256A88}" srcOrd="0" destOrd="0" presId="urn:microsoft.com/office/officeart/2008/layout/LinedList"/>
    <dgm:cxn modelId="{52872342-54FF-4D4E-857B-32356F975536}" type="presOf" srcId="{A9103B2F-AAD1-4807-8A7D-046CD0C734C6}" destId="{3B73E2C4-41F8-407D-907C-3396511BC665}" srcOrd="0" destOrd="0" presId="urn:microsoft.com/office/officeart/2008/layout/LinedList"/>
    <dgm:cxn modelId="{0C639AEA-5C81-4209-8807-36AEF41DDC92}" srcId="{A9103B2F-AAD1-4807-8A7D-046CD0C734C6}" destId="{49DE3099-3AFE-4996-AC18-652BF9074EE5}" srcOrd="1" destOrd="0" parTransId="{CD5F63F4-6820-4CBE-BA35-83086E515ECA}" sibTransId="{88AD793D-90A9-4B5E-9C6B-6CEFF6568497}"/>
    <dgm:cxn modelId="{C8C537F9-8D1D-492E-A39B-1FDD8F263A31}" type="presOf" srcId="{07A2C7A3-3850-43E6-B2CA-171EEF6C762D}" destId="{D06FB9A0-D9C8-41A0-9CFD-CD6E00CC51F5}" srcOrd="0" destOrd="0" presId="urn:microsoft.com/office/officeart/2008/layout/LinedList"/>
    <dgm:cxn modelId="{43318746-8B98-4A03-B53B-FF2E4FECAD23}" srcId="{A9103B2F-AAD1-4807-8A7D-046CD0C734C6}" destId="{07A2C7A3-3850-43E6-B2CA-171EEF6C762D}" srcOrd="2" destOrd="0" parTransId="{92ACEA1B-302B-4E53-B91F-A619A310079D}" sibTransId="{78E42B13-B3DC-4DC8-B469-9615932F7BBA}"/>
    <dgm:cxn modelId="{4A3ADE33-37A7-4136-B759-40033B70817D}" type="presOf" srcId="{4C842E61-6ED8-416B-8389-E9DE6D48813B}" destId="{26F49B26-F426-4EE9-A6B3-012C4219F076}" srcOrd="0" destOrd="0" presId="urn:microsoft.com/office/officeart/2008/layout/LinedList"/>
    <dgm:cxn modelId="{FB80BC38-C4C3-4C98-9BA6-82E72801BEB5}" type="presParOf" srcId="{3B73E2C4-41F8-407D-907C-3396511BC665}" destId="{0B46D0C9-6592-4403-B98A-472706478747}" srcOrd="0" destOrd="0" presId="urn:microsoft.com/office/officeart/2008/layout/LinedList"/>
    <dgm:cxn modelId="{8FBF108D-8394-4388-99D3-12A00BE9D45E}" type="presParOf" srcId="{3B73E2C4-41F8-407D-907C-3396511BC665}" destId="{67FCA2D6-8AC7-49C0-BD24-3331BBC86220}" srcOrd="1" destOrd="0" presId="urn:microsoft.com/office/officeart/2008/layout/LinedList"/>
    <dgm:cxn modelId="{69F6CB14-821E-4F1A-BF57-F684CA50848E}" type="presParOf" srcId="{67FCA2D6-8AC7-49C0-BD24-3331BBC86220}" destId="{26F49B26-F426-4EE9-A6B3-012C4219F076}" srcOrd="0" destOrd="0" presId="urn:microsoft.com/office/officeart/2008/layout/LinedList"/>
    <dgm:cxn modelId="{513F159F-ADFD-46B7-91C1-97EF74DA7091}" type="presParOf" srcId="{67FCA2D6-8AC7-49C0-BD24-3331BBC86220}" destId="{A6353869-C9AF-4DA4-9780-BCBCC9EC578F}" srcOrd="1" destOrd="0" presId="urn:microsoft.com/office/officeart/2008/layout/LinedList"/>
    <dgm:cxn modelId="{EA9C86D9-A9FD-4EEE-A094-7962EE781FF8}" type="presParOf" srcId="{3B73E2C4-41F8-407D-907C-3396511BC665}" destId="{EEFCEBA7-C3DF-48BC-BBFD-A6B080624E3C}" srcOrd="2" destOrd="0" presId="urn:microsoft.com/office/officeart/2008/layout/LinedList"/>
    <dgm:cxn modelId="{291D5C3D-79E1-4F16-90FB-D4AF4B364C22}" type="presParOf" srcId="{3B73E2C4-41F8-407D-907C-3396511BC665}" destId="{5E8885BF-CDA1-462E-AAE7-907F2F64F317}" srcOrd="3" destOrd="0" presId="urn:microsoft.com/office/officeart/2008/layout/LinedList"/>
    <dgm:cxn modelId="{3F6282AC-9652-474C-A364-6E27DCF4BB26}" type="presParOf" srcId="{5E8885BF-CDA1-462E-AAE7-907F2F64F317}" destId="{6A5000D7-C84B-4B1B-AF26-0CF08F256A88}" srcOrd="0" destOrd="0" presId="urn:microsoft.com/office/officeart/2008/layout/LinedList"/>
    <dgm:cxn modelId="{968FEA0B-B101-4E93-B0D5-C818B7730B7A}" type="presParOf" srcId="{5E8885BF-CDA1-462E-AAE7-907F2F64F317}" destId="{3D57716C-4562-434E-8D0E-0B2E0DCF1732}" srcOrd="1" destOrd="0" presId="urn:microsoft.com/office/officeart/2008/layout/LinedList"/>
    <dgm:cxn modelId="{4E219329-5E35-4022-8DB2-9D6A7ACB1716}" type="presParOf" srcId="{3B73E2C4-41F8-407D-907C-3396511BC665}" destId="{46A04CDC-F7E3-416C-B238-5E56EDD1CCBD}" srcOrd="4" destOrd="0" presId="urn:microsoft.com/office/officeart/2008/layout/LinedList"/>
    <dgm:cxn modelId="{7DAA781D-3F09-4E20-AC10-7BE64B98EABA}" type="presParOf" srcId="{3B73E2C4-41F8-407D-907C-3396511BC665}" destId="{AA7B5C1B-84C6-47AC-A047-6B4939FA1BBA}" srcOrd="5" destOrd="0" presId="urn:microsoft.com/office/officeart/2008/layout/LinedList"/>
    <dgm:cxn modelId="{3A026D01-DC9F-4E31-80BA-30C24A2AC9DB}" type="presParOf" srcId="{AA7B5C1B-84C6-47AC-A047-6B4939FA1BBA}" destId="{D06FB9A0-D9C8-41A0-9CFD-CD6E00CC51F5}" srcOrd="0" destOrd="0" presId="urn:microsoft.com/office/officeart/2008/layout/LinedList"/>
    <dgm:cxn modelId="{E791AEC8-4983-4F0F-8F06-4E29AE10A3B5}" type="presParOf" srcId="{AA7B5C1B-84C6-47AC-A047-6B4939FA1BBA}" destId="{F86EF1F5-CB07-4B06-A4F5-0628A56B314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103B2F-AAD1-4807-8A7D-046CD0C734C6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4C842E61-6ED8-416B-8389-E9DE6D48813B}">
      <dgm:prSet phldrT="[Text]" custT="1"/>
      <dgm:spPr/>
      <dgm:t>
        <a:bodyPr/>
        <a:lstStyle/>
        <a:p>
          <a:pPr algn="ctr"/>
          <a:r>
            <a:rPr lang="en-IN" sz="4000" dirty="0" smtClean="0">
              <a:solidFill>
                <a:schemeClr val="accent6">
                  <a:lumMod val="75000"/>
                </a:schemeClr>
              </a:solidFill>
              <a:latin typeface="Georgia" panose="02040502050405020303" pitchFamily="18" charset="0"/>
            </a:rPr>
            <a:t>Renewed Approach</a:t>
          </a:r>
          <a:endParaRPr lang="en-IN" sz="4000" dirty="0">
            <a:solidFill>
              <a:schemeClr val="accent6">
                <a:lumMod val="75000"/>
              </a:schemeClr>
            </a:solidFill>
            <a:latin typeface="Georgia" panose="02040502050405020303" pitchFamily="18" charset="0"/>
          </a:endParaRPr>
        </a:p>
      </dgm:t>
    </dgm:pt>
    <dgm:pt modelId="{64A09DE4-174B-49E1-9C7D-C0D314EC4053}" type="parTrans" cxnId="{DDC79A4C-1D40-48AA-B124-7BE6BEC1C1A0}">
      <dgm:prSet/>
      <dgm:spPr/>
      <dgm:t>
        <a:bodyPr/>
        <a:lstStyle/>
        <a:p>
          <a:endParaRPr lang="en-IN"/>
        </a:p>
      </dgm:t>
    </dgm:pt>
    <dgm:pt modelId="{E3C5E113-028D-40A2-9F0C-0D48648527BB}" type="sibTrans" cxnId="{DDC79A4C-1D40-48AA-B124-7BE6BEC1C1A0}">
      <dgm:prSet/>
      <dgm:spPr/>
      <dgm:t>
        <a:bodyPr/>
        <a:lstStyle/>
        <a:p>
          <a:endParaRPr lang="en-IN"/>
        </a:p>
      </dgm:t>
    </dgm:pt>
    <dgm:pt modelId="{49DE3099-3AFE-4996-AC18-652BF9074EE5}">
      <dgm:prSet phldrT="[Text]" custT="1"/>
      <dgm:spPr/>
      <dgm:t>
        <a:bodyPr/>
        <a:lstStyle/>
        <a:p>
          <a:r>
            <a:rPr lang="en-IN" sz="2400" dirty="0" smtClean="0">
              <a:latin typeface="Georgia" panose="02040502050405020303" pitchFamily="18" charset="0"/>
            </a:rPr>
            <a:t>Model DPR preparation - Project Proposals including Assumption &amp; Financials preparation</a:t>
          </a:r>
          <a:endParaRPr lang="en-IN" sz="2400" dirty="0">
            <a:latin typeface="Georgia" panose="02040502050405020303" pitchFamily="18" charset="0"/>
          </a:endParaRPr>
        </a:p>
      </dgm:t>
    </dgm:pt>
    <dgm:pt modelId="{CD5F63F4-6820-4CBE-BA35-83086E515ECA}" type="parTrans" cxnId="{0C639AEA-5C81-4209-8807-36AEF41DDC92}">
      <dgm:prSet/>
      <dgm:spPr/>
      <dgm:t>
        <a:bodyPr/>
        <a:lstStyle/>
        <a:p>
          <a:endParaRPr lang="en-IN"/>
        </a:p>
      </dgm:t>
    </dgm:pt>
    <dgm:pt modelId="{88AD793D-90A9-4B5E-9C6B-6CEFF6568497}" type="sibTrans" cxnId="{0C639AEA-5C81-4209-8807-36AEF41DDC92}">
      <dgm:prSet/>
      <dgm:spPr/>
      <dgm:t>
        <a:bodyPr/>
        <a:lstStyle/>
        <a:p>
          <a:endParaRPr lang="en-IN"/>
        </a:p>
      </dgm:t>
    </dgm:pt>
    <dgm:pt modelId="{07A2C7A3-3850-43E6-B2CA-171EEF6C762D}">
      <dgm:prSet phldrT="[Text]" custT="1"/>
      <dgm:spPr/>
      <dgm:t>
        <a:bodyPr/>
        <a:lstStyle/>
        <a:p>
          <a:r>
            <a:rPr lang="en-IN" sz="2400" dirty="0" smtClean="0">
              <a:latin typeface="Georgia" panose="02040502050405020303" pitchFamily="18" charset="0"/>
            </a:rPr>
            <a:t>Shed &amp; minor construction drawings </a:t>
          </a:r>
          <a:endParaRPr lang="en-IN" sz="2400" dirty="0">
            <a:latin typeface="Georgia" panose="02040502050405020303" pitchFamily="18" charset="0"/>
          </a:endParaRPr>
        </a:p>
      </dgm:t>
    </dgm:pt>
    <dgm:pt modelId="{92ACEA1B-302B-4E53-B91F-A619A310079D}" type="parTrans" cxnId="{43318746-8B98-4A03-B53B-FF2E4FECAD23}">
      <dgm:prSet/>
      <dgm:spPr/>
      <dgm:t>
        <a:bodyPr/>
        <a:lstStyle/>
        <a:p>
          <a:endParaRPr lang="en-IN"/>
        </a:p>
      </dgm:t>
    </dgm:pt>
    <dgm:pt modelId="{78E42B13-B3DC-4DC8-B469-9615932F7BBA}" type="sibTrans" cxnId="{43318746-8B98-4A03-B53B-FF2E4FECAD23}">
      <dgm:prSet/>
      <dgm:spPr/>
      <dgm:t>
        <a:bodyPr/>
        <a:lstStyle/>
        <a:p>
          <a:endParaRPr lang="en-IN"/>
        </a:p>
      </dgm:t>
    </dgm:pt>
    <dgm:pt modelId="{8159AE5E-D155-44E6-8055-2710E504630A}">
      <dgm:prSet custT="1"/>
      <dgm:spPr/>
      <dgm:t>
        <a:bodyPr/>
        <a:lstStyle/>
        <a:p>
          <a:r>
            <a:rPr lang="en-IN" sz="2400" dirty="0" smtClean="0">
              <a:latin typeface="Georgia" panose="02040502050405020303" pitchFamily="18" charset="0"/>
            </a:rPr>
            <a:t>Acquiring of Quotations for Machineries</a:t>
          </a:r>
          <a:endParaRPr lang="en-IN" sz="2400" dirty="0">
            <a:latin typeface="Georgia" panose="02040502050405020303" pitchFamily="18" charset="0"/>
          </a:endParaRPr>
        </a:p>
      </dgm:t>
    </dgm:pt>
    <dgm:pt modelId="{716E1973-05A9-4C7A-8AE3-7E214966F2C4}" type="parTrans" cxnId="{2CE467E9-D096-492B-A39F-89CB56DDC38C}">
      <dgm:prSet/>
      <dgm:spPr/>
      <dgm:t>
        <a:bodyPr/>
        <a:lstStyle/>
        <a:p>
          <a:endParaRPr lang="en-IN"/>
        </a:p>
      </dgm:t>
    </dgm:pt>
    <dgm:pt modelId="{10D31004-D710-4ABC-B0A9-A2E1D2432637}" type="sibTrans" cxnId="{2CE467E9-D096-492B-A39F-89CB56DDC38C}">
      <dgm:prSet/>
      <dgm:spPr/>
      <dgm:t>
        <a:bodyPr/>
        <a:lstStyle/>
        <a:p>
          <a:endParaRPr lang="en-IN"/>
        </a:p>
      </dgm:t>
    </dgm:pt>
    <dgm:pt modelId="{6FF2AB23-A578-4AC4-99FC-595B69F9B3FC}">
      <dgm:prSet custT="1"/>
      <dgm:spPr/>
      <dgm:t>
        <a:bodyPr/>
        <a:lstStyle/>
        <a:p>
          <a:r>
            <a:rPr lang="en-IN" sz="2400" dirty="0" smtClean="0">
              <a:latin typeface="Georgia" panose="02040502050405020303" pitchFamily="18" charset="0"/>
            </a:rPr>
            <a:t>Preparation of Application and eligibility forms for various schemes</a:t>
          </a:r>
          <a:endParaRPr lang="en-IN" sz="2400" dirty="0">
            <a:latin typeface="Georgia" panose="02040502050405020303" pitchFamily="18" charset="0"/>
          </a:endParaRPr>
        </a:p>
      </dgm:t>
    </dgm:pt>
    <dgm:pt modelId="{A1A3A4CD-10A6-4653-808A-573333C483D6}" type="parTrans" cxnId="{C9006D3B-6DF4-4AF2-A022-C90F668E1D40}">
      <dgm:prSet/>
      <dgm:spPr/>
      <dgm:t>
        <a:bodyPr/>
        <a:lstStyle/>
        <a:p>
          <a:endParaRPr lang="en-IN"/>
        </a:p>
      </dgm:t>
    </dgm:pt>
    <dgm:pt modelId="{65B8D968-9D9F-4518-BF38-00FEE6DD427E}" type="sibTrans" cxnId="{C9006D3B-6DF4-4AF2-A022-C90F668E1D40}">
      <dgm:prSet/>
      <dgm:spPr/>
      <dgm:t>
        <a:bodyPr/>
        <a:lstStyle/>
        <a:p>
          <a:endParaRPr lang="en-IN"/>
        </a:p>
      </dgm:t>
    </dgm:pt>
    <dgm:pt modelId="{01215024-C08C-4842-AEA3-ACF038B7F8FA}">
      <dgm:prSet custT="1"/>
      <dgm:spPr/>
      <dgm:t>
        <a:bodyPr/>
        <a:lstStyle/>
        <a:p>
          <a:r>
            <a:rPr lang="en-IN" sz="2400" dirty="0" smtClean="0">
              <a:latin typeface="Georgia" panose="02040502050405020303" pitchFamily="18" charset="0"/>
            </a:rPr>
            <a:t>Approached banks for discussion on our </a:t>
          </a:r>
          <a:r>
            <a:rPr lang="en-IN" sz="2400" i="1" dirty="0" smtClean="0">
              <a:latin typeface="Georgia" panose="02040502050405020303" pitchFamily="18" charset="0"/>
            </a:rPr>
            <a:t>Renewed approach for submission of proposal under PMFME for bank loans</a:t>
          </a:r>
          <a:endParaRPr lang="en-IN" sz="2400" dirty="0">
            <a:latin typeface="Georgia" panose="02040502050405020303" pitchFamily="18" charset="0"/>
          </a:endParaRPr>
        </a:p>
      </dgm:t>
    </dgm:pt>
    <dgm:pt modelId="{4097F736-8344-40F2-89BE-E8BA960F249C}" type="parTrans" cxnId="{294A8D2A-AF3A-49BD-857C-EF77F0D8C90F}">
      <dgm:prSet/>
      <dgm:spPr/>
      <dgm:t>
        <a:bodyPr/>
        <a:lstStyle/>
        <a:p>
          <a:endParaRPr lang="en-IN"/>
        </a:p>
      </dgm:t>
    </dgm:pt>
    <dgm:pt modelId="{6B099C92-F9A7-4EC7-A797-CCD3B4792F10}" type="sibTrans" cxnId="{294A8D2A-AF3A-49BD-857C-EF77F0D8C90F}">
      <dgm:prSet/>
      <dgm:spPr/>
      <dgm:t>
        <a:bodyPr/>
        <a:lstStyle/>
        <a:p>
          <a:endParaRPr lang="en-IN"/>
        </a:p>
      </dgm:t>
    </dgm:pt>
    <dgm:pt modelId="{4F66F66A-7967-443D-A09E-519111A51E52}">
      <dgm:prSet custT="1"/>
      <dgm:spPr/>
      <dgm:t>
        <a:bodyPr/>
        <a:lstStyle/>
        <a:p>
          <a:r>
            <a:rPr lang="en-IN" sz="2400" dirty="0" smtClean="0">
              <a:latin typeface="Georgia" panose="02040502050405020303" pitchFamily="18" charset="0"/>
            </a:rPr>
            <a:t>Appointment of Business Guides District wise</a:t>
          </a:r>
          <a:endParaRPr lang="en-IN" sz="2400" dirty="0">
            <a:latin typeface="Georgia" panose="02040502050405020303" pitchFamily="18" charset="0"/>
          </a:endParaRPr>
        </a:p>
      </dgm:t>
    </dgm:pt>
    <dgm:pt modelId="{211A8AAC-EBFF-4607-A6E1-80CDD60AC3ED}" type="parTrans" cxnId="{ED69E65F-37A6-430C-AF00-3E4D5D6CA89E}">
      <dgm:prSet/>
      <dgm:spPr/>
      <dgm:t>
        <a:bodyPr/>
        <a:lstStyle/>
        <a:p>
          <a:endParaRPr lang="en-IN"/>
        </a:p>
      </dgm:t>
    </dgm:pt>
    <dgm:pt modelId="{FA77D9CA-5673-4641-ACFD-823B86142538}" type="sibTrans" cxnId="{ED69E65F-37A6-430C-AF00-3E4D5D6CA89E}">
      <dgm:prSet/>
      <dgm:spPr/>
      <dgm:t>
        <a:bodyPr/>
        <a:lstStyle/>
        <a:p>
          <a:endParaRPr lang="en-IN"/>
        </a:p>
      </dgm:t>
    </dgm:pt>
    <dgm:pt modelId="{5383D05E-04B0-40D6-AD66-2C93218E26C6}">
      <dgm:prSet custT="1"/>
      <dgm:spPr/>
      <dgm:t>
        <a:bodyPr/>
        <a:lstStyle/>
        <a:p>
          <a:r>
            <a:rPr lang="en-IN" sz="2400" dirty="0" smtClean="0">
              <a:latin typeface="Georgia" panose="02040502050405020303" pitchFamily="18" charset="0"/>
            </a:rPr>
            <a:t>Preparation of Business Guide Kits</a:t>
          </a:r>
          <a:endParaRPr lang="en-IN" sz="2400" dirty="0">
            <a:latin typeface="Georgia" panose="02040502050405020303" pitchFamily="18" charset="0"/>
          </a:endParaRPr>
        </a:p>
      </dgm:t>
    </dgm:pt>
    <dgm:pt modelId="{1FFED2ED-6D82-4942-8CC2-BFC611C40411}" type="parTrans" cxnId="{27B1FC5F-4E13-4738-915A-A5A497A57573}">
      <dgm:prSet/>
      <dgm:spPr/>
      <dgm:t>
        <a:bodyPr/>
        <a:lstStyle/>
        <a:p>
          <a:endParaRPr lang="en-IN"/>
        </a:p>
      </dgm:t>
    </dgm:pt>
    <dgm:pt modelId="{0B0C4C6C-F6E8-4B8C-953A-5F92BCC362B3}" type="sibTrans" cxnId="{27B1FC5F-4E13-4738-915A-A5A497A57573}">
      <dgm:prSet/>
      <dgm:spPr/>
      <dgm:t>
        <a:bodyPr/>
        <a:lstStyle/>
        <a:p>
          <a:endParaRPr lang="en-IN"/>
        </a:p>
      </dgm:t>
    </dgm:pt>
    <dgm:pt modelId="{615095CC-0B66-4BCE-B64E-F80DB50C6A2B}">
      <dgm:prSet custT="1"/>
      <dgm:spPr/>
      <dgm:t>
        <a:bodyPr/>
        <a:lstStyle/>
        <a:p>
          <a:r>
            <a:rPr lang="en-IN" sz="2400" dirty="0" smtClean="0">
              <a:latin typeface="Georgia" panose="02040502050405020303" pitchFamily="18" charset="0"/>
            </a:rPr>
            <a:t>Development of OMS Software </a:t>
          </a:r>
          <a:endParaRPr lang="en-IN" sz="2400" dirty="0">
            <a:latin typeface="Georgia" panose="02040502050405020303" pitchFamily="18" charset="0"/>
          </a:endParaRPr>
        </a:p>
      </dgm:t>
    </dgm:pt>
    <dgm:pt modelId="{A96B97BB-1341-45AD-AE59-C6069CB73383}" type="parTrans" cxnId="{808CFFFE-B260-4C8A-9BDF-535E6991504B}">
      <dgm:prSet/>
      <dgm:spPr/>
      <dgm:t>
        <a:bodyPr/>
        <a:lstStyle/>
        <a:p>
          <a:endParaRPr lang="en-IN"/>
        </a:p>
      </dgm:t>
    </dgm:pt>
    <dgm:pt modelId="{16ED722A-30F9-477B-AD89-3F909B090D89}" type="sibTrans" cxnId="{808CFFFE-B260-4C8A-9BDF-535E6991504B}">
      <dgm:prSet/>
      <dgm:spPr/>
      <dgm:t>
        <a:bodyPr/>
        <a:lstStyle/>
        <a:p>
          <a:endParaRPr lang="en-IN"/>
        </a:p>
      </dgm:t>
    </dgm:pt>
    <dgm:pt modelId="{3B73E2C4-41F8-407D-907C-3396511BC665}" type="pres">
      <dgm:prSet presAssocID="{A9103B2F-AAD1-4807-8A7D-046CD0C734C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IN"/>
        </a:p>
      </dgm:t>
    </dgm:pt>
    <dgm:pt modelId="{0B46D0C9-6592-4403-B98A-472706478747}" type="pres">
      <dgm:prSet presAssocID="{4C842E61-6ED8-416B-8389-E9DE6D48813B}" presName="thickLine" presStyleLbl="alignNode1" presStyleIdx="0" presStyleCnt="9"/>
      <dgm:spPr/>
    </dgm:pt>
    <dgm:pt modelId="{67FCA2D6-8AC7-49C0-BD24-3331BBC86220}" type="pres">
      <dgm:prSet presAssocID="{4C842E61-6ED8-416B-8389-E9DE6D48813B}" presName="horz1" presStyleCnt="0"/>
      <dgm:spPr/>
    </dgm:pt>
    <dgm:pt modelId="{26F49B26-F426-4EE9-A6B3-012C4219F076}" type="pres">
      <dgm:prSet presAssocID="{4C842E61-6ED8-416B-8389-E9DE6D48813B}" presName="tx1" presStyleLbl="revTx" presStyleIdx="0" presStyleCnt="9"/>
      <dgm:spPr/>
      <dgm:t>
        <a:bodyPr/>
        <a:lstStyle/>
        <a:p>
          <a:endParaRPr lang="en-IN"/>
        </a:p>
      </dgm:t>
    </dgm:pt>
    <dgm:pt modelId="{A6353869-C9AF-4DA4-9780-BCBCC9EC578F}" type="pres">
      <dgm:prSet presAssocID="{4C842E61-6ED8-416B-8389-E9DE6D48813B}" presName="vert1" presStyleCnt="0"/>
      <dgm:spPr/>
    </dgm:pt>
    <dgm:pt modelId="{EEFCEBA7-C3DF-48BC-BBFD-A6B080624E3C}" type="pres">
      <dgm:prSet presAssocID="{49DE3099-3AFE-4996-AC18-652BF9074EE5}" presName="thickLine" presStyleLbl="alignNode1" presStyleIdx="1" presStyleCnt="9"/>
      <dgm:spPr/>
    </dgm:pt>
    <dgm:pt modelId="{5E8885BF-CDA1-462E-AAE7-907F2F64F317}" type="pres">
      <dgm:prSet presAssocID="{49DE3099-3AFE-4996-AC18-652BF9074EE5}" presName="horz1" presStyleCnt="0"/>
      <dgm:spPr/>
    </dgm:pt>
    <dgm:pt modelId="{6A5000D7-C84B-4B1B-AF26-0CF08F256A88}" type="pres">
      <dgm:prSet presAssocID="{49DE3099-3AFE-4996-AC18-652BF9074EE5}" presName="tx1" presStyleLbl="revTx" presStyleIdx="1" presStyleCnt="9"/>
      <dgm:spPr/>
      <dgm:t>
        <a:bodyPr/>
        <a:lstStyle/>
        <a:p>
          <a:endParaRPr lang="en-IN"/>
        </a:p>
      </dgm:t>
    </dgm:pt>
    <dgm:pt modelId="{3D57716C-4562-434E-8D0E-0B2E0DCF1732}" type="pres">
      <dgm:prSet presAssocID="{49DE3099-3AFE-4996-AC18-652BF9074EE5}" presName="vert1" presStyleCnt="0"/>
      <dgm:spPr/>
    </dgm:pt>
    <dgm:pt modelId="{46A04CDC-F7E3-416C-B238-5E56EDD1CCBD}" type="pres">
      <dgm:prSet presAssocID="{07A2C7A3-3850-43E6-B2CA-171EEF6C762D}" presName="thickLine" presStyleLbl="alignNode1" presStyleIdx="2" presStyleCnt="9"/>
      <dgm:spPr/>
    </dgm:pt>
    <dgm:pt modelId="{AA7B5C1B-84C6-47AC-A047-6B4939FA1BBA}" type="pres">
      <dgm:prSet presAssocID="{07A2C7A3-3850-43E6-B2CA-171EEF6C762D}" presName="horz1" presStyleCnt="0"/>
      <dgm:spPr/>
    </dgm:pt>
    <dgm:pt modelId="{D06FB9A0-D9C8-41A0-9CFD-CD6E00CC51F5}" type="pres">
      <dgm:prSet presAssocID="{07A2C7A3-3850-43E6-B2CA-171EEF6C762D}" presName="tx1" presStyleLbl="revTx" presStyleIdx="2" presStyleCnt="9"/>
      <dgm:spPr/>
      <dgm:t>
        <a:bodyPr/>
        <a:lstStyle/>
        <a:p>
          <a:endParaRPr lang="en-IN"/>
        </a:p>
      </dgm:t>
    </dgm:pt>
    <dgm:pt modelId="{F86EF1F5-CB07-4B06-A4F5-0628A56B314F}" type="pres">
      <dgm:prSet presAssocID="{07A2C7A3-3850-43E6-B2CA-171EEF6C762D}" presName="vert1" presStyleCnt="0"/>
      <dgm:spPr/>
    </dgm:pt>
    <dgm:pt modelId="{FBD254EF-C254-4C82-904C-22E88CC50EC0}" type="pres">
      <dgm:prSet presAssocID="{8159AE5E-D155-44E6-8055-2710E504630A}" presName="thickLine" presStyleLbl="alignNode1" presStyleIdx="3" presStyleCnt="9"/>
      <dgm:spPr/>
    </dgm:pt>
    <dgm:pt modelId="{47D1B2E3-C8DE-4FCB-B32C-B33E6F2C9ACC}" type="pres">
      <dgm:prSet presAssocID="{8159AE5E-D155-44E6-8055-2710E504630A}" presName="horz1" presStyleCnt="0"/>
      <dgm:spPr/>
    </dgm:pt>
    <dgm:pt modelId="{20E89FB5-46FC-4241-BBDB-7AC5AC6D66B0}" type="pres">
      <dgm:prSet presAssocID="{8159AE5E-D155-44E6-8055-2710E504630A}" presName="tx1" presStyleLbl="revTx" presStyleIdx="3" presStyleCnt="9"/>
      <dgm:spPr/>
      <dgm:t>
        <a:bodyPr/>
        <a:lstStyle/>
        <a:p>
          <a:endParaRPr lang="en-IN"/>
        </a:p>
      </dgm:t>
    </dgm:pt>
    <dgm:pt modelId="{1BDB2FD2-95A8-4646-B822-FF40539D835E}" type="pres">
      <dgm:prSet presAssocID="{8159AE5E-D155-44E6-8055-2710E504630A}" presName="vert1" presStyleCnt="0"/>
      <dgm:spPr/>
    </dgm:pt>
    <dgm:pt modelId="{202DFDC8-D333-4B16-9E4C-933788038738}" type="pres">
      <dgm:prSet presAssocID="{6FF2AB23-A578-4AC4-99FC-595B69F9B3FC}" presName="thickLine" presStyleLbl="alignNode1" presStyleIdx="4" presStyleCnt="9"/>
      <dgm:spPr/>
    </dgm:pt>
    <dgm:pt modelId="{694C5410-33AE-454B-8FBA-93C2B7C5F66C}" type="pres">
      <dgm:prSet presAssocID="{6FF2AB23-A578-4AC4-99FC-595B69F9B3FC}" presName="horz1" presStyleCnt="0"/>
      <dgm:spPr/>
    </dgm:pt>
    <dgm:pt modelId="{5224FD23-11E4-4081-A78F-90ACD570547B}" type="pres">
      <dgm:prSet presAssocID="{6FF2AB23-A578-4AC4-99FC-595B69F9B3FC}" presName="tx1" presStyleLbl="revTx" presStyleIdx="4" presStyleCnt="9"/>
      <dgm:spPr/>
      <dgm:t>
        <a:bodyPr/>
        <a:lstStyle/>
        <a:p>
          <a:endParaRPr lang="en-IN"/>
        </a:p>
      </dgm:t>
    </dgm:pt>
    <dgm:pt modelId="{57AB50FA-8253-4B1B-ACEF-61767574A20C}" type="pres">
      <dgm:prSet presAssocID="{6FF2AB23-A578-4AC4-99FC-595B69F9B3FC}" presName="vert1" presStyleCnt="0"/>
      <dgm:spPr/>
    </dgm:pt>
    <dgm:pt modelId="{1DCCD9E1-AB92-4445-B406-9C06CAF8668B}" type="pres">
      <dgm:prSet presAssocID="{5383D05E-04B0-40D6-AD66-2C93218E26C6}" presName="thickLine" presStyleLbl="alignNode1" presStyleIdx="5" presStyleCnt="9"/>
      <dgm:spPr/>
    </dgm:pt>
    <dgm:pt modelId="{69DF8778-4720-4EC1-B542-9C09235BDE9B}" type="pres">
      <dgm:prSet presAssocID="{5383D05E-04B0-40D6-AD66-2C93218E26C6}" presName="horz1" presStyleCnt="0"/>
      <dgm:spPr/>
    </dgm:pt>
    <dgm:pt modelId="{67823D57-73A8-42BD-A8ED-0803B8619D30}" type="pres">
      <dgm:prSet presAssocID="{5383D05E-04B0-40D6-AD66-2C93218E26C6}" presName="tx1" presStyleLbl="revTx" presStyleIdx="5" presStyleCnt="9"/>
      <dgm:spPr/>
      <dgm:t>
        <a:bodyPr/>
        <a:lstStyle/>
        <a:p>
          <a:endParaRPr lang="en-IN"/>
        </a:p>
      </dgm:t>
    </dgm:pt>
    <dgm:pt modelId="{835D90E6-1650-4ACD-8D03-9CF9590B3DBD}" type="pres">
      <dgm:prSet presAssocID="{5383D05E-04B0-40D6-AD66-2C93218E26C6}" presName="vert1" presStyleCnt="0"/>
      <dgm:spPr/>
    </dgm:pt>
    <dgm:pt modelId="{3A1E44EA-EB20-4B9E-AAAF-F51FB5099A5B}" type="pres">
      <dgm:prSet presAssocID="{01215024-C08C-4842-AEA3-ACF038B7F8FA}" presName="thickLine" presStyleLbl="alignNode1" presStyleIdx="6" presStyleCnt="9"/>
      <dgm:spPr/>
    </dgm:pt>
    <dgm:pt modelId="{F409FAFA-1C2E-4E26-9C89-8FD859F1834D}" type="pres">
      <dgm:prSet presAssocID="{01215024-C08C-4842-AEA3-ACF038B7F8FA}" presName="horz1" presStyleCnt="0"/>
      <dgm:spPr/>
    </dgm:pt>
    <dgm:pt modelId="{A73AA1A4-6FAC-42F0-B1C8-C63CD83E8649}" type="pres">
      <dgm:prSet presAssocID="{01215024-C08C-4842-AEA3-ACF038B7F8FA}" presName="tx1" presStyleLbl="revTx" presStyleIdx="6" presStyleCnt="9"/>
      <dgm:spPr/>
      <dgm:t>
        <a:bodyPr/>
        <a:lstStyle/>
        <a:p>
          <a:endParaRPr lang="en-IN"/>
        </a:p>
      </dgm:t>
    </dgm:pt>
    <dgm:pt modelId="{6E4B6557-8CAC-4CDB-B2A0-E4FA0F9419F6}" type="pres">
      <dgm:prSet presAssocID="{01215024-C08C-4842-AEA3-ACF038B7F8FA}" presName="vert1" presStyleCnt="0"/>
      <dgm:spPr/>
    </dgm:pt>
    <dgm:pt modelId="{DE09AABD-6C0A-4266-916B-02EDA107E793}" type="pres">
      <dgm:prSet presAssocID="{4F66F66A-7967-443D-A09E-519111A51E52}" presName="thickLine" presStyleLbl="alignNode1" presStyleIdx="7" presStyleCnt="9"/>
      <dgm:spPr/>
    </dgm:pt>
    <dgm:pt modelId="{43FF1A2F-81E4-40C4-AA83-90415DF3B92F}" type="pres">
      <dgm:prSet presAssocID="{4F66F66A-7967-443D-A09E-519111A51E52}" presName="horz1" presStyleCnt="0"/>
      <dgm:spPr/>
    </dgm:pt>
    <dgm:pt modelId="{19A84C1F-65DD-40E4-9557-B4F231205B26}" type="pres">
      <dgm:prSet presAssocID="{4F66F66A-7967-443D-A09E-519111A51E52}" presName="tx1" presStyleLbl="revTx" presStyleIdx="7" presStyleCnt="9"/>
      <dgm:spPr/>
      <dgm:t>
        <a:bodyPr/>
        <a:lstStyle/>
        <a:p>
          <a:endParaRPr lang="en-IN"/>
        </a:p>
      </dgm:t>
    </dgm:pt>
    <dgm:pt modelId="{0739F1F3-80B8-454B-8568-8F5A4BDFB38B}" type="pres">
      <dgm:prSet presAssocID="{4F66F66A-7967-443D-A09E-519111A51E52}" presName="vert1" presStyleCnt="0"/>
      <dgm:spPr/>
    </dgm:pt>
    <dgm:pt modelId="{A20214E1-3C1B-4DC7-8FB9-FB04DCD61566}" type="pres">
      <dgm:prSet presAssocID="{615095CC-0B66-4BCE-B64E-F80DB50C6A2B}" presName="thickLine" presStyleLbl="alignNode1" presStyleIdx="8" presStyleCnt="9"/>
      <dgm:spPr/>
    </dgm:pt>
    <dgm:pt modelId="{6FCD6471-71E6-4C02-ADD4-FD354917CCC1}" type="pres">
      <dgm:prSet presAssocID="{615095CC-0B66-4BCE-B64E-F80DB50C6A2B}" presName="horz1" presStyleCnt="0"/>
      <dgm:spPr/>
    </dgm:pt>
    <dgm:pt modelId="{996F1825-9591-43B9-ABB2-BBF29E0F683D}" type="pres">
      <dgm:prSet presAssocID="{615095CC-0B66-4BCE-B64E-F80DB50C6A2B}" presName="tx1" presStyleLbl="revTx" presStyleIdx="8" presStyleCnt="9"/>
      <dgm:spPr/>
      <dgm:t>
        <a:bodyPr/>
        <a:lstStyle/>
        <a:p>
          <a:endParaRPr lang="en-IN"/>
        </a:p>
      </dgm:t>
    </dgm:pt>
    <dgm:pt modelId="{C26976A7-F563-4F01-BE55-D5D4711C6DD4}" type="pres">
      <dgm:prSet presAssocID="{615095CC-0B66-4BCE-B64E-F80DB50C6A2B}" presName="vert1" presStyleCnt="0"/>
      <dgm:spPr/>
    </dgm:pt>
  </dgm:ptLst>
  <dgm:cxnLst>
    <dgm:cxn modelId="{9B8D0ED2-E6A0-4DE4-9A70-E49F621FE996}" type="presOf" srcId="{01215024-C08C-4842-AEA3-ACF038B7F8FA}" destId="{A73AA1A4-6FAC-42F0-B1C8-C63CD83E8649}" srcOrd="0" destOrd="0" presId="urn:microsoft.com/office/officeart/2008/layout/LinedList"/>
    <dgm:cxn modelId="{BEF750D1-B766-4624-A00E-A7749E92C87D}" type="presOf" srcId="{4C842E61-6ED8-416B-8389-E9DE6D48813B}" destId="{26F49B26-F426-4EE9-A6B3-012C4219F076}" srcOrd="0" destOrd="0" presId="urn:microsoft.com/office/officeart/2008/layout/LinedList"/>
    <dgm:cxn modelId="{C9006D3B-6DF4-4AF2-A022-C90F668E1D40}" srcId="{A9103B2F-AAD1-4807-8A7D-046CD0C734C6}" destId="{6FF2AB23-A578-4AC4-99FC-595B69F9B3FC}" srcOrd="4" destOrd="0" parTransId="{A1A3A4CD-10A6-4653-808A-573333C483D6}" sibTransId="{65B8D968-9D9F-4518-BF38-00FEE6DD427E}"/>
    <dgm:cxn modelId="{FFD7D224-0143-4A34-A402-470FDDC20CC2}" type="presOf" srcId="{A9103B2F-AAD1-4807-8A7D-046CD0C734C6}" destId="{3B73E2C4-41F8-407D-907C-3396511BC665}" srcOrd="0" destOrd="0" presId="urn:microsoft.com/office/officeart/2008/layout/LinedList"/>
    <dgm:cxn modelId="{B26BCE20-CBCB-4022-AA93-9A0B2ED6B159}" type="presOf" srcId="{6FF2AB23-A578-4AC4-99FC-595B69F9B3FC}" destId="{5224FD23-11E4-4081-A78F-90ACD570547B}" srcOrd="0" destOrd="0" presId="urn:microsoft.com/office/officeart/2008/layout/LinedList"/>
    <dgm:cxn modelId="{2CE467E9-D096-492B-A39F-89CB56DDC38C}" srcId="{A9103B2F-AAD1-4807-8A7D-046CD0C734C6}" destId="{8159AE5E-D155-44E6-8055-2710E504630A}" srcOrd="3" destOrd="0" parTransId="{716E1973-05A9-4C7A-8AE3-7E214966F2C4}" sibTransId="{10D31004-D710-4ABC-B0A9-A2E1D2432637}"/>
    <dgm:cxn modelId="{DDC79A4C-1D40-48AA-B124-7BE6BEC1C1A0}" srcId="{A9103B2F-AAD1-4807-8A7D-046CD0C734C6}" destId="{4C842E61-6ED8-416B-8389-E9DE6D48813B}" srcOrd="0" destOrd="0" parTransId="{64A09DE4-174B-49E1-9C7D-C0D314EC4053}" sibTransId="{E3C5E113-028D-40A2-9F0C-0D48648527BB}"/>
    <dgm:cxn modelId="{AC576A40-1E36-4156-8E1E-8071DE210405}" type="presOf" srcId="{4F66F66A-7967-443D-A09E-519111A51E52}" destId="{19A84C1F-65DD-40E4-9557-B4F231205B26}" srcOrd="0" destOrd="0" presId="urn:microsoft.com/office/officeart/2008/layout/LinedList"/>
    <dgm:cxn modelId="{27B1FC5F-4E13-4738-915A-A5A497A57573}" srcId="{A9103B2F-AAD1-4807-8A7D-046CD0C734C6}" destId="{5383D05E-04B0-40D6-AD66-2C93218E26C6}" srcOrd="5" destOrd="0" parTransId="{1FFED2ED-6D82-4942-8CC2-BFC611C40411}" sibTransId="{0B0C4C6C-F6E8-4B8C-953A-5F92BCC362B3}"/>
    <dgm:cxn modelId="{69BE1C78-C2B4-4752-BFDF-B688B48DAC15}" type="presOf" srcId="{8159AE5E-D155-44E6-8055-2710E504630A}" destId="{20E89FB5-46FC-4241-BBDB-7AC5AC6D66B0}" srcOrd="0" destOrd="0" presId="urn:microsoft.com/office/officeart/2008/layout/LinedList"/>
    <dgm:cxn modelId="{808CFFFE-B260-4C8A-9BDF-535E6991504B}" srcId="{A9103B2F-AAD1-4807-8A7D-046CD0C734C6}" destId="{615095CC-0B66-4BCE-B64E-F80DB50C6A2B}" srcOrd="8" destOrd="0" parTransId="{A96B97BB-1341-45AD-AE59-C6069CB73383}" sibTransId="{16ED722A-30F9-477B-AD89-3F909B090D89}"/>
    <dgm:cxn modelId="{0C639AEA-5C81-4209-8807-36AEF41DDC92}" srcId="{A9103B2F-AAD1-4807-8A7D-046CD0C734C6}" destId="{49DE3099-3AFE-4996-AC18-652BF9074EE5}" srcOrd="1" destOrd="0" parTransId="{CD5F63F4-6820-4CBE-BA35-83086E515ECA}" sibTransId="{88AD793D-90A9-4B5E-9C6B-6CEFF6568497}"/>
    <dgm:cxn modelId="{43318746-8B98-4A03-B53B-FF2E4FECAD23}" srcId="{A9103B2F-AAD1-4807-8A7D-046CD0C734C6}" destId="{07A2C7A3-3850-43E6-B2CA-171EEF6C762D}" srcOrd="2" destOrd="0" parTransId="{92ACEA1B-302B-4E53-B91F-A619A310079D}" sibTransId="{78E42B13-B3DC-4DC8-B469-9615932F7BBA}"/>
    <dgm:cxn modelId="{294A8D2A-AF3A-49BD-857C-EF77F0D8C90F}" srcId="{A9103B2F-AAD1-4807-8A7D-046CD0C734C6}" destId="{01215024-C08C-4842-AEA3-ACF038B7F8FA}" srcOrd="6" destOrd="0" parTransId="{4097F736-8344-40F2-89BE-E8BA960F249C}" sibTransId="{6B099C92-F9A7-4EC7-A797-CCD3B4792F10}"/>
    <dgm:cxn modelId="{ED69E65F-37A6-430C-AF00-3E4D5D6CA89E}" srcId="{A9103B2F-AAD1-4807-8A7D-046CD0C734C6}" destId="{4F66F66A-7967-443D-A09E-519111A51E52}" srcOrd="7" destOrd="0" parTransId="{211A8AAC-EBFF-4607-A6E1-80CDD60AC3ED}" sibTransId="{FA77D9CA-5673-4641-ACFD-823B86142538}"/>
    <dgm:cxn modelId="{D7C8EF48-A08C-421A-A676-2F7C575A95BB}" type="presOf" srcId="{615095CC-0B66-4BCE-B64E-F80DB50C6A2B}" destId="{996F1825-9591-43B9-ABB2-BBF29E0F683D}" srcOrd="0" destOrd="0" presId="urn:microsoft.com/office/officeart/2008/layout/LinedList"/>
    <dgm:cxn modelId="{8A2091D5-7A12-4E77-9F18-FA0C23D83679}" type="presOf" srcId="{07A2C7A3-3850-43E6-B2CA-171EEF6C762D}" destId="{D06FB9A0-D9C8-41A0-9CFD-CD6E00CC51F5}" srcOrd="0" destOrd="0" presId="urn:microsoft.com/office/officeart/2008/layout/LinedList"/>
    <dgm:cxn modelId="{051A1EBA-1DE5-4F6B-BBBF-994664D33034}" type="presOf" srcId="{49DE3099-3AFE-4996-AC18-652BF9074EE5}" destId="{6A5000D7-C84B-4B1B-AF26-0CF08F256A88}" srcOrd="0" destOrd="0" presId="urn:microsoft.com/office/officeart/2008/layout/LinedList"/>
    <dgm:cxn modelId="{5F15E4AB-0440-4C40-9AE1-ABDA7FB5973C}" type="presOf" srcId="{5383D05E-04B0-40D6-AD66-2C93218E26C6}" destId="{67823D57-73A8-42BD-A8ED-0803B8619D30}" srcOrd="0" destOrd="0" presId="urn:microsoft.com/office/officeart/2008/layout/LinedList"/>
    <dgm:cxn modelId="{3E1B53BB-C916-4852-AC5A-6ECD621B40B2}" type="presParOf" srcId="{3B73E2C4-41F8-407D-907C-3396511BC665}" destId="{0B46D0C9-6592-4403-B98A-472706478747}" srcOrd="0" destOrd="0" presId="urn:microsoft.com/office/officeart/2008/layout/LinedList"/>
    <dgm:cxn modelId="{D3EC5DC2-C639-493B-AFCD-EDCAF0CB5223}" type="presParOf" srcId="{3B73E2C4-41F8-407D-907C-3396511BC665}" destId="{67FCA2D6-8AC7-49C0-BD24-3331BBC86220}" srcOrd="1" destOrd="0" presId="urn:microsoft.com/office/officeart/2008/layout/LinedList"/>
    <dgm:cxn modelId="{4DB3D0CB-2193-4478-B114-FADF74730593}" type="presParOf" srcId="{67FCA2D6-8AC7-49C0-BD24-3331BBC86220}" destId="{26F49B26-F426-4EE9-A6B3-012C4219F076}" srcOrd="0" destOrd="0" presId="urn:microsoft.com/office/officeart/2008/layout/LinedList"/>
    <dgm:cxn modelId="{A480D250-CD46-4225-A14A-5E8CE70B1EEC}" type="presParOf" srcId="{67FCA2D6-8AC7-49C0-BD24-3331BBC86220}" destId="{A6353869-C9AF-4DA4-9780-BCBCC9EC578F}" srcOrd="1" destOrd="0" presId="urn:microsoft.com/office/officeart/2008/layout/LinedList"/>
    <dgm:cxn modelId="{E5671196-29AE-4DDB-AEF3-C39BA346FF7C}" type="presParOf" srcId="{3B73E2C4-41F8-407D-907C-3396511BC665}" destId="{EEFCEBA7-C3DF-48BC-BBFD-A6B080624E3C}" srcOrd="2" destOrd="0" presId="urn:microsoft.com/office/officeart/2008/layout/LinedList"/>
    <dgm:cxn modelId="{7DDED11D-2771-4B65-8A2E-56E3E4320074}" type="presParOf" srcId="{3B73E2C4-41F8-407D-907C-3396511BC665}" destId="{5E8885BF-CDA1-462E-AAE7-907F2F64F317}" srcOrd="3" destOrd="0" presId="urn:microsoft.com/office/officeart/2008/layout/LinedList"/>
    <dgm:cxn modelId="{BEA0269F-375F-4951-B471-16C64539B55B}" type="presParOf" srcId="{5E8885BF-CDA1-462E-AAE7-907F2F64F317}" destId="{6A5000D7-C84B-4B1B-AF26-0CF08F256A88}" srcOrd="0" destOrd="0" presId="urn:microsoft.com/office/officeart/2008/layout/LinedList"/>
    <dgm:cxn modelId="{FDF5FD04-59D3-412D-8CFC-6902BE5D17BC}" type="presParOf" srcId="{5E8885BF-CDA1-462E-AAE7-907F2F64F317}" destId="{3D57716C-4562-434E-8D0E-0B2E0DCF1732}" srcOrd="1" destOrd="0" presId="urn:microsoft.com/office/officeart/2008/layout/LinedList"/>
    <dgm:cxn modelId="{0819088A-FCB4-4DBC-A65A-061823F3ED80}" type="presParOf" srcId="{3B73E2C4-41F8-407D-907C-3396511BC665}" destId="{46A04CDC-F7E3-416C-B238-5E56EDD1CCBD}" srcOrd="4" destOrd="0" presId="urn:microsoft.com/office/officeart/2008/layout/LinedList"/>
    <dgm:cxn modelId="{870BE860-D0F3-44D8-88CE-E01C5BF75EA1}" type="presParOf" srcId="{3B73E2C4-41F8-407D-907C-3396511BC665}" destId="{AA7B5C1B-84C6-47AC-A047-6B4939FA1BBA}" srcOrd="5" destOrd="0" presId="urn:microsoft.com/office/officeart/2008/layout/LinedList"/>
    <dgm:cxn modelId="{DF08E9C6-1126-4593-B6AA-FE431BCB2BFE}" type="presParOf" srcId="{AA7B5C1B-84C6-47AC-A047-6B4939FA1BBA}" destId="{D06FB9A0-D9C8-41A0-9CFD-CD6E00CC51F5}" srcOrd="0" destOrd="0" presId="urn:microsoft.com/office/officeart/2008/layout/LinedList"/>
    <dgm:cxn modelId="{C1FEABE6-5086-4BCC-B35C-D239656ED1CA}" type="presParOf" srcId="{AA7B5C1B-84C6-47AC-A047-6B4939FA1BBA}" destId="{F86EF1F5-CB07-4B06-A4F5-0628A56B314F}" srcOrd="1" destOrd="0" presId="urn:microsoft.com/office/officeart/2008/layout/LinedList"/>
    <dgm:cxn modelId="{136242CB-F01F-4A34-87EC-C154CA8497CE}" type="presParOf" srcId="{3B73E2C4-41F8-407D-907C-3396511BC665}" destId="{FBD254EF-C254-4C82-904C-22E88CC50EC0}" srcOrd="6" destOrd="0" presId="urn:microsoft.com/office/officeart/2008/layout/LinedList"/>
    <dgm:cxn modelId="{29DC53AD-7D33-4E6F-ACB1-B2EBE15D5942}" type="presParOf" srcId="{3B73E2C4-41F8-407D-907C-3396511BC665}" destId="{47D1B2E3-C8DE-4FCB-B32C-B33E6F2C9ACC}" srcOrd="7" destOrd="0" presId="urn:microsoft.com/office/officeart/2008/layout/LinedList"/>
    <dgm:cxn modelId="{5CC73AF9-5BB4-4A2D-8BCA-E1870B650627}" type="presParOf" srcId="{47D1B2E3-C8DE-4FCB-B32C-B33E6F2C9ACC}" destId="{20E89FB5-46FC-4241-BBDB-7AC5AC6D66B0}" srcOrd="0" destOrd="0" presId="urn:microsoft.com/office/officeart/2008/layout/LinedList"/>
    <dgm:cxn modelId="{404EF925-E9EC-4BE9-A488-11D3169DC8C3}" type="presParOf" srcId="{47D1B2E3-C8DE-4FCB-B32C-B33E6F2C9ACC}" destId="{1BDB2FD2-95A8-4646-B822-FF40539D835E}" srcOrd="1" destOrd="0" presId="urn:microsoft.com/office/officeart/2008/layout/LinedList"/>
    <dgm:cxn modelId="{B2276B9C-773F-4B33-B7F4-AAA95DE44BD5}" type="presParOf" srcId="{3B73E2C4-41F8-407D-907C-3396511BC665}" destId="{202DFDC8-D333-4B16-9E4C-933788038738}" srcOrd="8" destOrd="0" presId="urn:microsoft.com/office/officeart/2008/layout/LinedList"/>
    <dgm:cxn modelId="{8985AAB9-F647-4EB5-8CE6-76DF12192A40}" type="presParOf" srcId="{3B73E2C4-41F8-407D-907C-3396511BC665}" destId="{694C5410-33AE-454B-8FBA-93C2B7C5F66C}" srcOrd="9" destOrd="0" presId="urn:microsoft.com/office/officeart/2008/layout/LinedList"/>
    <dgm:cxn modelId="{1C29A9D5-DC0D-4C5E-A245-32CB6C4DF0F0}" type="presParOf" srcId="{694C5410-33AE-454B-8FBA-93C2B7C5F66C}" destId="{5224FD23-11E4-4081-A78F-90ACD570547B}" srcOrd="0" destOrd="0" presId="urn:microsoft.com/office/officeart/2008/layout/LinedList"/>
    <dgm:cxn modelId="{4623940C-C68F-4123-A416-9096C9C91372}" type="presParOf" srcId="{694C5410-33AE-454B-8FBA-93C2B7C5F66C}" destId="{57AB50FA-8253-4B1B-ACEF-61767574A20C}" srcOrd="1" destOrd="0" presId="urn:microsoft.com/office/officeart/2008/layout/LinedList"/>
    <dgm:cxn modelId="{B6052346-DD01-4260-BF74-9F91BF60CB5B}" type="presParOf" srcId="{3B73E2C4-41F8-407D-907C-3396511BC665}" destId="{1DCCD9E1-AB92-4445-B406-9C06CAF8668B}" srcOrd="10" destOrd="0" presId="urn:microsoft.com/office/officeart/2008/layout/LinedList"/>
    <dgm:cxn modelId="{4165A271-86EA-4289-BFBD-A849FF03F399}" type="presParOf" srcId="{3B73E2C4-41F8-407D-907C-3396511BC665}" destId="{69DF8778-4720-4EC1-B542-9C09235BDE9B}" srcOrd="11" destOrd="0" presId="urn:microsoft.com/office/officeart/2008/layout/LinedList"/>
    <dgm:cxn modelId="{83B942CD-3FD1-460F-8278-F74901FBECCC}" type="presParOf" srcId="{69DF8778-4720-4EC1-B542-9C09235BDE9B}" destId="{67823D57-73A8-42BD-A8ED-0803B8619D30}" srcOrd="0" destOrd="0" presId="urn:microsoft.com/office/officeart/2008/layout/LinedList"/>
    <dgm:cxn modelId="{04894061-B447-4245-94D4-071532156883}" type="presParOf" srcId="{69DF8778-4720-4EC1-B542-9C09235BDE9B}" destId="{835D90E6-1650-4ACD-8D03-9CF9590B3DBD}" srcOrd="1" destOrd="0" presId="urn:microsoft.com/office/officeart/2008/layout/LinedList"/>
    <dgm:cxn modelId="{3B1B9A49-6884-408D-9F61-32ED964F8924}" type="presParOf" srcId="{3B73E2C4-41F8-407D-907C-3396511BC665}" destId="{3A1E44EA-EB20-4B9E-AAAF-F51FB5099A5B}" srcOrd="12" destOrd="0" presId="urn:microsoft.com/office/officeart/2008/layout/LinedList"/>
    <dgm:cxn modelId="{EE688300-17B7-4AB1-BFA9-9C6707D96844}" type="presParOf" srcId="{3B73E2C4-41F8-407D-907C-3396511BC665}" destId="{F409FAFA-1C2E-4E26-9C89-8FD859F1834D}" srcOrd="13" destOrd="0" presId="urn:microsoft.com/office/officeart/2008/layout/LinedList"/>
    <dgm:cxn modelId="{C78ED798-B9F3-4380-97B5-89C7E367C51C}" type="presParOf" srcId="{F409FAFA-1C2E-4E26-9C89-8FD859F1834D}" destId="{A73AA1A4-6FAC-42F0-B1C8-C63CD83E8649}" srcOrd="0" destOrd="0" presId="urn:microsoft.com/office/officeart/2008/layout/LinedList"/>
    <dgm:cxn modelId="{5537B351-4ADC-4512-B74C-10E42B3649FA}" type="presParOf" srcId="{F409FAFA-1C2E-4E26-9C89-8FD859F1834D}" destId="{6E4B6557-8CAC-4CDB-B2A0-E4FA0F9419F6}" srcOrd="1" destOrd="0" presId="urn:microsoft.com/office/officeart/2008/layout/LinedList"/>
    <dgm:cxn modelId="{330F0370-4322-4076-ABEF-C14537A8B63B}" type="presParOf" srcId="{3B73E2C4-41F8-407D-907C-3396511BC665}" destId="{DE09AABD-6C0A-4266-916B-02EDA107E793}" srcOrd="14" destOrd="0" presId="urn:microsoft.com/office/officeart/2008/layout/LinedList"/>
    <dgm:cxn modelId="{4112F9AF-D025-4636-AA32-DC2EF083D80E}" type="presParOf" srcId="{3B73E2C4-41F8-407D-907C-3396511BC665}" destId="{43FF1A2F-81E4-40C4-AA83-90415DF3B92F}" srcOrd="15" destOrd="0" presId="urn:microsoft.com/office/officeart/2008/layout/LinedList"/>
    <dgm:cxn modelId="{827C97D1-0776-4F02-A506-1DC99C7053F7}" type="presParOf" srcId="{43FF1A2F-81E4-40C4-AA83-90415DF3B92F}" destId="{19A84C1F-65DD-40E4-9557-B4F231205B26}" srcOrd="0" destOrd="0" presId="urn:microsoft.com/office/officeart/2008/layout/LinedList"/>
    <dgm:cxn modelId="{C61D7E53-1C49-4780-81EA-24EF2731D9BD}" type="presParOf" srcId="{43FF1A2F-81E4-40C4-AA83-90415DF3B92F}" destId="{0739F1F3-80B8-454B-8568-8F5A4BDFB38B}" srcOrd="1" destOrd="0" presId="urn:microsoft.com/office/officeart/2008/layout/LinedList"/>
    <dgm:cxn modelId="{62C59276-EF73-473D-B0FE-70F3EE47155B}" type="presParOf" srcId="{3B73E2C4-41F8-407D-907C-3396511BC665}" destId="{A20214E1-3C1B-4DC7-8FB9-FB04DCD61566}" srcOrd="16" destOrd="0" presId="urn:microsoft.com/office/officeart/2008/layout/LinedList"/>
    <dgm:cxn modelId="{6FD88AFA-B2EF-4301-987B-D16DCA2A0AFE}" type="presParOf" srcId="{3B73E2C4-41F8-407D-907C-3396511BC665}" destId="{6FCD6471-71E6-4C02-ADD4-FD354917CCC1}" srcOrd="17" destOrd="0" presId="urn:microsoft.com/office/officeart/2008/layout/LinedList"/>
    <dgm:cxn modelId="{BA364CA9-C6EB-48FE-A36D-95D28755B77D}" type="presParOf" srcId="{6FCD6471-71E6-4C02-ADD4-FD354917CCC1}" destId="{996F1825-9591-43B9-ABB2-BBF29E0F683D}" srcOrd="0" destOrd="0" presId="urn:microsoft.com/office/officeart/2008/layout/LinedList"/>
    <dgm:cxn modelId="{4D4B1A34-4853-4C85-A4E1-D2028DD16E24}" type="presParOf" srcId="{6FCD6471-71E6-4C02-ADD4-FD354917CCC1}" destId="{C26976A7-F563-4F01-BE55-D5D4711C6DD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46D0C9-6592-4403-B98A-472706478747}">
      <dsp:nvSpPr>
        <dsp:cNvPr id="0" name=""/>
        <dsp:cNvSpPr/>
      </dsp:nvSpPr>
      <dsp:spPr>
        <a:xfrm>
          <a:off x="0" y="2645"/>
          <a:ext cx="110519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F49B26-F426-4EE9-A6B3-012C4219F076}">
      <dsp:nvSpPr>
        <dsp:cNvPr id="0" name=""/>
        <dsp:cNvSpPr/>
      </dsp:nvSpPr>
      <dsp:spPr>
        <a:xfrm>
          <a:off x="0" y="2645"/>
          <a:ext cx="11051988" cy="18044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t" anchorCtr="0">
          <a:noAutofit/>
        </a:bodyPr>
        <a:lstStyle/>
        <a:p>
          <a:pPr lvl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5000" kern="1200" dirty="0" smtClean="0"/>
            <a:t>Case Study prior to Renewed Approach</a:t>
          </a:r>
          <a:endParaRPr lang="en-IN" sz="5000" kern="1200" dirty="0"/>
        </a:p>
      </dsp:txBody>
      <dsp:txXfrm>
        <a:off x="0" y="2645"/>
        <a:ext cx="11051988" cy="1804458"/>
      </dsp:txXfrm>
    </dsp:sp>
    <dsp:sp modelId="{EEFCEBA7-C3DF-48BC-BBFD-A6B080624E3C}">
      <dsp:nvSpPr>
        <dsp:cNvPr id="0" name=""/>
        <dsp:cNvSpPr/>
      </dsp:nvSpPr>
      <dsp:spPr>
        <a:xfrm>
          <a:off x="0" y="1807104"/>
          <a:ext cx="110519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5000D7-C84B-4B1B-AF26-0CF08F256A88}">
      <dsp:nvSpPr>
        <dsp:cNvPr id="0" name=""/>
        <dsp:cNvSpPr/>
      </dsp:nvSpPr>
      <dsp:spPr>
        <a:xfrm>
          <a:off x="0" y="1807104"/>
          <a:ext cx="11051988" cy="18044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3869 proposals have been submitted to different branches of State Bank of India in Assam with an average loan ticket size of </a:t>
          </a:r>
          <a:r>
            <a:rPr lang="en-US" sz="2400" kern="1200" dirty="0" err="1" smtClean="0"/>
            <a:t>Rs</a:t>
          </a:r>
          <a:r>
            <a:rPr lang="en-US" sz="2400" kern="1200" dirty="0" smtClean="0"/>
            <a:t> 3.15 lakhs and a project cost of </a:t>
          </a:r>
          <a:r>
            <a:rPr lang="en-US" sz="2400" kern="1200" dirty="0" err="1" smtClean="0"/>
            <a:t>Rs</a:t>
          </a:r>
          <a:r>
            <a:rPr lang="en-US" sz="2400" kern="1200" dirty="0" smtClean="0"/>
            <a:t> 3.50 lakhs.</a:t>
          </a:r>
          <a:endParaRPr lang="en-IN" sz="2400" kern="1200" dirty="0"/>
        </a:p>
      </dsp:txBody>
      <dsp:txXfrm>
        <a:off x="0" y="1807104"/>
        <a:ext cx="11051988" cy="1804458"/>
      </dsp:txXfrm>
    </dsp:sp>
    <dsp:sp modelId="{46A04CDC-F7E3-416C-B238-5E56EDD1CCBD}">
      <dsp:nvSpPr>
        <dsp:cNvPr id="0" name=""/>
        <dsp:cNvSpPr/>
      </dsp:nvSpPr>
      <dsp:spPr>
        <a:xfrm>
          <a:off x="0" y="3611562"/>
          <a:ext cx="110519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6FB9A0-D9C8-41A0-9CFD-CD6E00CC51F5}">
      <dsp:nvSpPr>
        <dsp:cNvPr id="0" name=""/>
        <dsp:cNvSpPr/>
      </dsp:nvSpPr>
      <dsp:spPr>
        <a:xfrm>
          <a:off x="0" y="3611562"/>
          <a:ext cx="11051988" cy="18044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95% of the proposals have been rejected by different branches of State Bank of India i.e. 3668 proposal rejected.</a:t>
          </a:r>
          <a:endParaRPr lang="en-IN" sz="2400" kern="1200" dirty="0"/>
        </a:p>
      </dsp:txBody>
      <dsp:txXfrm>
        <a:off x="0" y="3611562"/>
        <a:ext cx="11051988" cy="18044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46D0C9-6592-4403-B98A-472706478747}">
      <dsp:nvSpPr>
        <dsp:cNvPr id="0" name=""/>
        <dsp:cNvSpPr/>
      </dsp:nvSpPr>
      <dsp:spPr>
        <a:xfrm>
          <a:off x="0" y="793"/>
          <a:ext cx="110519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F49B26-F426-4EE9-A6B3-012C4219F076}">
      <dsp:nvSpPr>
        <dsp:cNvPr id="0" name=""/>
        <dsp:cNvSpPr/>
      </dsp:nvSpPr>
      <dsp:spPr>
        <a:xfrm>
          <a:off x="0" y="793"/>
          <a:ext cx="11051988" cy="7222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4000" kern="1200" dirty="0" smtClean="0">
              <a:solidFill>
                <a:schemeClr val="accent6">
                  <a:lumMod val="75000"/>
                </a:schemeClr>
              </a:solidFill>
              <a:latin typeface="Georgia" panose="02040502050405020303" pitchFamily="18" charset="0"/>
            </a:rPr>
            <a:t>Renewed Approach</a:t>
          </a:r>
          <a:endParaRPr lang="en-IN" sz="4000" kern="1200" dirty="0">
            <a:solidFill>
              <a:schemeClr val="accent6">
                <a:lumMod val="75000"/>
              </a:schemeClr>
            </a:solidFill>
            <a:latin typeface="Georgia" panose="02040502050405020303" pitchFamily="18" charset="0"/>
          </a:endParaRPr>
        </a:p>
      </dsp:txBody>
      <dsp:txXfrm>
        <a:off x="0" y="793"/>
        <a:ext cx="11051988" cy="722201"/>
      </dsp:txXfrm>
    </dsp:sp>
    <dsp:sp modelId="{EEFCEBA7-C3DF-48BC-BBFD-A6B080624E3C}">
      <dsp:nvSpPr>
        <dsp:cNvPr id="0" name=""/>
        <dsp:cNvSpPr/>
      </dsp:nvSpPr>
      <dsp:spPr>
        <a:xfrm>
          <a:off x="0" y="722995"/>
          <a:ext cx="110519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5000D7-C84B-4B1B-AF26-0CF08F256A88}">
      <dsp:nvSpPr>
        <dsp:cNvPr id="0" name=""/>
        <dsp:cNvSpPr/>
      </dsp:nvSpPr>
      <dsp:spPr>
        <a:xfrm>
          <a:off x="0" y="722995"/>
          <a:ext cx="11051988" cy="7222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400" kern="1200" dirty="0" smtClean="0">
              <a:latin typeface="Georgia" panose="02040502050405020303" pitchFamily="18" charset="0"/>
            </a:rPr>
            <a:t>Model DPR preparation - Project Proposals including Assumption &amp; Financials preparation</a:t>
          </a:r>
          <a:endParaRPr lang="en-IN" sz="2400" kern="1200" dirty="0">
            <a:latin typeface="Georgia" panose="02040502050405020303" pitchFamily="18" charset="0"/>
          </a:endParaRPr>
        </a:p>
      </dsp:txBody>
      <dsp:txXfrm>
        <a:off x="0" y="722995"/>
        <a:ext cx="11051988" cy="722201"/>
      </dsp:txXfrm>
    </dsp:sp>
    <dsp:sp modelId="{46A04CDC-F7E3-416C-B238-5E56EDD1CCBD}">
      <dsp:nvSpPr>
        <dsp:cNvPr id="0" name=""/>
        <dsp:cNvSpPr/>
      </dsp:nvSpPr>
      <dsp:spPr>
        <a:xfrm>
          <a:off x="0" y="1445197"/>
          <a:ext cx="110519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6FB9A0-D9C8-41A0-9CFD-CD6E00CC51F5}">
      <dsp:nvSpPr>
        <dsp:cNvPr id="0" name=""/>
        <dsp:cNvSpPr/>
      </dsp:nvSpPr>
      <dsp:spPr>
        <a:xfrm>
          <a:off x="0" y="1445197"/>
          <a:ext cx="11051988" cy="7222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400" kern="1200" dirty="0" smtClean="0">
              <a:latin typeface="Georgia" panose="02040502050405020303" pitchFamily="18" charset="0"/>
            </a:rPr>
            <a:t>Shed &amp; minor construction drawings </a:t>
          </a:r>
          <a:endParaRPr lang="en-IN" sz="2400" kern="1200" dirty="0">
            <a:latin typeface="Georgia" panose="02040502050405020303" pitchFamily="18" charset="0"/>
          </a:endParaRPr>
        </a:p>
      </dsp:txBody>
      <dsp:txXfrm>
        <a:off x="0" y="1445197"/>
        <a:ext cx="11051988" cy="722201"/>
      </dsp:txXfrm>
    </dsp:sp>
    <dsp:sp modelId="{FBD254EF-C254-4C82-904C-22E88CC50EC0}">
      <dsp:nvSpPr>
        <dsp:cNvPr id="0" name=""/>
        <dsp:cNvSpPr/>
      </dsp:nvSpPr>
      <dsp:spPr>
        <a:xfrm>
          <a:off x="0" y="2167399"/>
          <a:ext cx="110519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E89FB5-46FC-4241-BBDB-7AC5AC6D66B0}">
      <dsp:nvSpPr>
        <dsp:cNvPr id="0" name=""/>
        <dsp:cNvSpPr/>
      </dsp:nvSpPr>
      <dsp:spPr>
        <a:xfrm>
          <a:off x="0" y="2167399"/>
          <a:ext cx="11051988" cy="7222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400" kern="1200" dirty="0" smtClean="0">
              <a:latin typeface="Georgia" panose="02040502050405020303" pitchFamily="18" charset="0"/>
            </a:rPr>
            <a:t>Acquiring of Quotations for Machineries</a:t>
          </a:r>
          <a:endParaRPr lang="en-IN" sz="2400" kern="1200" dirty="0">
            <a:latin typeface="Georgia" panose="02040502050405020303" pitchFamily="18" charset="0"/>
          </a:endParaRPr>
        </a:p>
      </dsp:txBody>
      <dsp:txXfrm>
        <a:off x="0" y="2167399"/>
        <a:ext cx="11051988" cy="722201"/>
      </dsp:txXfrm>
    </dsp:sp>
    <dsp:sp modelId="{202DFDC8-D333-4B16-9E4C-933788038738}">
      <dsp:nvSpPr>
        <dsp:cNvPr id="0" name=""/>
        <dsp:cNvSpPr/>
      </dsp:nvSpPr>
      <dsp:spPr>
        <a:xfrm>
          <a:off x="0" y="2889601"/>
          <a:ext cx="110519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24FD23-11E4-4081-A78F-90ACD570547B}">
      <dsp:nvSpPr>
        <dsp:cNvPr id="0" name=""/>
        <dsp:cNvSpPr/>
      </dsp:nvSpPr>
      <dsp:spPr>
        <a:xfrm>
          <a:off x="0" y="2889601"/>
          <a:ext cx="11051988" cy="7222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400" kern="1200" dirty="0" smtClean="0">
              <a:latin typeface="Georgia" panose="02040502050405020303" pitchFamily="18" charset="0"/>
            </a:rPr>
            <a:t>Preparation of Application and eligibility forms for various schemes</a:t>
          </a:r>
          <a:endParaRPr lang="en-IN" sz="2400" kern="1200" dirty="0">
            <a:latin typeface="Georgia" panose="02040502050405020303" pitchFamily="18" charset="0"/>
          </a:endParaRPr>
        </a:p>
      </dsp:txBody>
      <dsp:txXfrm>
        <a:off x="0" y="2889601"/>
        <a:ext cx="11051988" cy="722201"/>
      </dsp:txXfrm>
    </dsp:sp>
    <dsp:sp modelId="{1DCCD9E1-AB92-4445-B406-9C06CAF8668B}">
      <dsp:nvSpPr>
        <dsp:cNvPr id="0" name=""/>
        <dsp:cNvSpPr/>
      </dsp:nvSpPr>
      <dsp:spPr>
        <a:xfrm>
          <a:off x="0" y="3611802"/>
          <a:ext cx="110519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823D57-73A8-42BD-A8ED-0803B8619D30}">
      <dsp:nvSpPr>
        <dsp:cNvPr id="0" name=""/>
        <dsp:cNvSpPr/>
      </dsp:nvSpPr>
      <dsp:spPr>
        <a:xfrm>
          <a:off x="0" y="3611802"/>
          <a:ext cx="11051988" cy="7222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400" kern="1200" dirty="0" smtClean="0">
              <a:latin typeface="Georgia" panose="02040502050405020303" pitchFamily="18" charset="0"/>
            </a:rPr>
            <a:t>Preparation of Business Guide Kits</a:t>
          </a:r>
          <a:endParaRPr lang="en-IN" sz="2400" kern="1200" dirty="0">
            <a:latin typeface="Georgia" panose="02040502050405020303" pitchFamily="18" charset="0"/>
          </a:endParaRPr>
        </a:p>
      </dsp:txBody>
      <dsp:txXfrm>
        <a:off x="0" y="3611802"/>
        <a:ext cx="11051988" cy="722201"/>
      </dsp:txXfrm>
    </dsp:sp>
    <dsp:sp modelId="{3A1E44EA-EB20-4B9E-AAAF-F51FB5099A5B}">
      <dsp:nvSpPr>
        <dsp:cNvPr id="0" name=""/>
        <dsp:cNvSpPr/>
      </dsp:nvSpPr>
      <dsp:spPr>
        <a:xfrm>
          <a:off x="0" y="4334004"/>
          <a:ext cx="110519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3AA1A4-6FAC-42F0-B1C8-C63CD83E8649}">
      <dsp:nvSpPr>
        <dsp:cNvPr id="0" name=""/>
        <dsp:cNvSpPr/>
      </dsp:nvSpPr>
      <dsp:spPr>
        <a:xfrm>
          <a:off x="0" y="4334004"/>
          <a:ext cx="11051988" cy="7222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400" kern="1200" dirty="0" smtClean="0">
              <a:latin typeface="Georgia" panose="02040502050405020303" pitchFamily="18" charset="0"/>
            </a:rPr>
            <a:t>Approached banks for discussion on our </a:t>
          </a:r>
          <a:r>
            <a:rPr lang="en-IN" sz="2400" i="1" kern="1200" dirty="0" smtClean="0">
              <a:latin typeface="Georgia" panose="02040502050405020303" pitchFamily="18" charset="0"/>
            </a:rPr>
            <a:t>Renewed approach for submission of proposal under PMFME for bank loans</a:t>
          </a:r>
          <a:endParaRPr lang="en-IN" sz="2400" kern="1200" dirty="0">
            <a:latin typeface="Georgia" panose="02040502050405020303" pitchFamily="18" charset="0"/>
          </a:endParaRPr>
        </a:p>
      </dsp:txBody>
      <dsp:txXfrm>
        <a:off x="0" y="4334004"/>
        <a:ext cx="11051988" cy="722201"/>
      </dsp:txXfrm>
    </dsp:sp>
    <dsp:sp modelId="{DE09AABD-6C0A-4266-916B-02EDA107E793}">
      <dsp:nvSpPr>
        <dsp:cNvPr id="0" name=""/>
        <dsp:cNvSpPr/>
      </dsp:nvSpPr>
      <dsp:spPr>
        <a:xfrm>
          <a:off x="0" y="5056206"/>
          <a:ext cx="110519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A84C1F-65DD-40E4-9557-B4F231205B26}">
      <dsp:nvSpPr>
        <dsp:cNvPr id="0" name=""/>
        <dsp:cNvSpPr/>
      </dsp:nvSpPr>
      <dsp:spPr>
        <a:xfrm>
          <a:off x="0" y="5056206"/>
          <a:ext cx="11051988" cy="7222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400" kern="1200" dirty="0" smtClean="0">
              <a:latin typeface="Georgia" panose="02040502050405020303" pitchFamily="18" charset="0"/>
            </a:rPr>
            <a:t>Appointment of Business Guides District wise</a:t>
          </a:r>
          <a:endParaRPr lang="en-IN" sz="2400" kern="1200" dirty="0">
            <a:latin typeface="Georgia" panose="02040502050405020303" pitchFamily="18" charset="0"/>
          </a:endParaRPr>
        </a:p>
      </dsp:txBody>
      <dsp:txXfrm>
        <a:off x="0" y="5056206"/>
        <a:ext cx="11051988" cy="722201"/>
      </dsp:txXfrm>
    </dsp:sp>
    <dsp:sp modelId="{A20214E1-3C1B-4DC7-8FB9-FB04DCD61566}">
      <dsp:nvSpPr>
        <dsp:cNvPr id="0" name=""/>
        <dsp:cNvSpPr/>
      </dsp:nvSpPr>
      <dsp:spPr>
        <a:xfrm>
          <a:off x="0" y="5778408"/>
          <a:ext cx="110519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6F1825-9591-43B9-ABB2-BBF29E0F683D}">
      <dsp:nvSpPr>
        <dsp:cNvPr id="0" name=""/>
        <dsp:cNvSpPr/>
      </dsp:nvSpPr>
      <dsp:spPr>
        <a:xfrm>
          <a:off x="0" y="5778408"/>
          <a:ext cx="11051988" cy="7222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400" kern="1200" dirty="0" smtClean="0">
              <a:latin typeface="Georgia" panose="02040502050405020303" pitchFamily="18" charset="0"/>
            </a:rPr>
            <a:t>Development of OMS Software </a:t>
          </a:r>
          <a:endParaRPr lang="en-IN" sz="2400" kern="1200" dirty="0">
            <a:latin typeface="Georgia" panose="02040502050405020303" pitchFamily="18" charset="0"/>
          </a:endParaRPr>
        </a:p>
      </dsp:txBody>
      <dsp:txXfrm>
        <a:off x="0" y="5778408"/>
        <a:ext cx="11051988" cy="7222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4" y="1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B39AF7-3AB7-43AF-B731-EB3B9B0EF24C}" type="datetimeFigureOut">
              <a:rPr lang="en-IN" smtClean="0"/>
              <a:t>25-07-2024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4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72DB46-F644-4691-A283-4F24572209B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943203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otes Placeholder"/>
          <p:cNvSpPr>
            <a:spLocks noGrp="1"/>
          </p:cNvSpPr>
          <p:nvPr>
            <p:ph type="body" idx="1"/>
          </p:nvPr>
        </p:nvSpPr>
        <p:spPr bwMode="auto">
          <a:xfrm>
            <a:off x="-2036605676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7962477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otes Placeholder"/>
          <p:cNvSpPr>
            <a:spLocks noGrp="1"/>
          </p:cNvSpPr>
          <p:nvPr>
            <p:ph type="body" idx="1"/>
          </p:nvPr>
        </p:nvSpPr>
        <p:spPr bwMode="auto">
          <a:xfrm>
            <a:off x="-2036605676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075933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otes Placeholder"/>
          <p:cNvSpPr>
            <a:spLocks noGrp="1"/>
          </p:cNvSpPr>
          <p:nvPr>
            <p:ph type="body" idx="1"/>
          </p:nvPr>
        </p:nvSpPr>
        <p:spPr bwMode="auto">
          <a:xfrm>
            <a:off x="-2036605676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748265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otes Placeholder"/>
          <p:cNvSpPr>
            <a:spLocks noGrp="1"/>
          </p:cNvSpPr>
          <p:nvPr>
            <p:ph type="body" idx="1"/>
          </p:nvPr>
        </p:nvSpPr>
        <p:spPr bwMode="auto">
          <a:xfrm>
            <a:off x="-2036605676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465142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otes Placeholder"/>
          <p:cNvSpPr>
            <a:spLocks noGrp="1"/>
          </p:cNvSpPr>
          <p:nvPr>
            <p:ph type="body" idx="1"/>
          </p:nvPr>
        </p:nvSpPr>
        <p:spPr bwMode="auto">
          <a:xfrm>
            <a:off x="-2036605676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36327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B33BC1D5-5FBD-4091-A3C4-4DC95FC22720}" type="datetimeFigureOut">
              <a:rPr lang="en-IN" smtClean="0"/>
              <a:t>25-07-2024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32D80895-5610-4DA7-B77A-390538D29E2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38902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C1D5-5FBD-4091-A3C4-4DC95FC22720}" type="datetimeFigureOut">
              <a:rPr lang="en-IN" smtClean="0"/>
              <a:t>25-07-2024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80895-5610-4DA7-B77A-390538D29E2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9274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C1D5-5FBD-4091-A3C4-4DC95FC22720}" type="datetimeFigureOut">
              <a:rPr lang="en-IN" smtClean="0"/>
              <a:t>25-07-2024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80895-5610-4DA7-B77A-390538D29E2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100842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C1D5-5FBD-4091-A3C4-4DC95FC22720}" type="datetimeFigureOut">
              <a:rPr lang="en-IN" smtClean="0"/>
              <a:t>25-07-2024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80895-5610-4DA7-B77A-390538D29E2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518337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C1D5-5FBD-4091-A3C4-4DC95FC22720}" type="datetimeFigureOut">
              <a:rPr lang="en-IN" smtClean="0"/>
              <a:t>25-07-2024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80895-5610-4DA7-B77A-390538D29E2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11832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C1D5-5FBD-4091-A3C4-4DC95FC22720}" type="datetimeFigureOut">
              <a:rPr lang="en-IN" smtClean="0"/>
              <a:t>25-07-2024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80895-5610-4DA7-B77A-390538D29E2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94084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C1D5-5FBD-4091-A3C4-4DC95FC22720}" type="datetimeFigureOut">
              <a:rPr lang="en-IN" smtClean="0"/>
              <a:t>25-07-2024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80895-5610-4DA7-B77A-390538D29E2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325818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B33BC1D5-5FBD-4091-A3C4-4DC95FC22720}" type="datetimeFigureOut">
              <a:rPr lang="en-IN" smtClean="0"/>
              <a:t>25-07-2024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80895-5610-4DA7-B77A-390538D29E2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076803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B33BC1D5-5FBD-4091-A3C4-4DC95FC22720}" type="datetimeFigureOut">
              <a:rPr lang="en-IN" smtClean="0"/>
              <a:t>25-07-2024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80895-5610-4DA7-B77A-390538D29E2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64249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C1D5-5FBD-4091-A3C4-4DC95FC22720}" type="datetimeFigureOut">
              <a:rPr lang="en-IN" smtClean="0"/>
              <a:t>25-07-2024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80895-5610-4DA7-B77A-390538D29E2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8614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C1D5-5FBD-4091-A3C4-4DC95FC22720}" type="datetimeFigureOut">
              <a:rPr lang="en-IN" smtClean="0"/>
              <a:t>25-07-2024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80895-5610-4DA7-B77A-390538D29E2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4565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C1D5-5FBD-4091-A3C4-4DC95FC22720}" type="datetimeFigureOut">
              <a:rPr lang="en-IN" smtClean="0"/>
              <a:t>25-07-2024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80895-5610-4DA7-B77A-390538D29E2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0288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C1D5-5FBD-4091-A3C4-4DC95FC22720}" type="datetimeFigureOut">
              <a:rPr lang="en-IN" smtClean="0"/>
              <a:t>25-07-2024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80895-5610-4DA7-B77A-390538D29E2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21358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C1D5-5FBD-4091-A3C4-4DC95FC22720}" type="datetimeFigureOut">
              <a:rPr lang="en-IN" smtClean="0"/>
              <a:t>25-07-2024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80895-5610-4DA7-B77A-390538D29E2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17797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C1D5-5FBD-4091-A3C4-4DC95FC22720}" type="datetimeFigureOut">
              <a:rPr lang="en-IN" smtClean="0"/>
              <a:t>25-07-2024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80895-5610-4DA7-B77A-390538D29E2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819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C1D5-5FBD-4091-A3C4-4DC95FC22720}" type="datetimeFigureOut">
              <a:rPr lang="en-IN" smtClean="0"/>
              <a:t>25-07-2024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80895-5610-4DA7-B77A-390538D29E2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056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C1D5-5FBD-4091-A3C4-4DC95FC22720}" type="datetimeFigureOut">
              <a:rPr lang="en-IN" smtClean="0"/>
              <a:t>25-07-2024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80895-5610-4DA7-B77A-390538D29E2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88504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B33BC1D5-5FBD-4091-A3C4-4DC95FC22720}" type="datetimeFigureOut">
              <a:rPr lang="en-IN" smtClean="0"/>
              <a:t>25-07-2024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IN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32D80895-5610-4DA7-B77A-390538D29E2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9764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  <p:sldLayoutId id="214748372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20947" y="1305341"/>
            <a:ext cx="8210559" cy="424731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Our Research pathway to develop our </a:t>
            </a:r>
            <a:r>
              <a:rPr lang="en-US" sz="5400" b="0" cap="none" spc="0" dirty="0" smtClean="0">
                <a:ln w="0"/>
                <a:solidFill>
                  <a:srgbClr val="00642D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“RENEWED APPROACH”</a:t>
            </a:r>
          </a:p>
          <a:p>
            <a:pPr algn="ctr"/>
            <a:r>
              <a:rPr lang="en-US" sz="5400" dirty="0" smtClean="0">
                <a:ln w="0"/>
                <a:solidFill>
                  <a:srgbClr val="00642D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on</a:t>
            </a:r>
            <a:endParaRPr lang="en-US" sz="5400" b="0" cap="none" spc="0" dirty="0" smtClean="0">
              <a:ln w="0"/>
              <a:solidFill>
                <a:srgbClr val="00642D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r>
              <a:rPr lang="en-US" sz="5400" dirty="0" smtClean="0">
                <a:ln w="0"/>
                <a:solidFill>
                  <a:srgbClr val="00642D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PMFME</a:t>
            </a:r>
            <a:endParaRPr lang="en-US" sz="5400" b="0" cap="none" spc="0" dirty="0">
              <a:ln w="0"/>
              <a:solidFill>
                <a:srgbClr val="00642D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97870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83599" y="605727"/>
            <a:ext cx="10458142" cy="5754733"/>
            <a:chOff x="2491375" y="834937"/>
            <a:chExt cx="8068659" cy="4068347"/>
          </a:xfrm>
        </p:grpSpPr>
        <p:sp>
          <p:nvSpPr>
            <p:cNvPr id="6146" name="object 2"/>
            <p:cNvSpPr>
              <a:spLocks/>
            </p:cNvSpPr>
            <p:nvPr/>
          </p:nvSpPr>
          <p:spPr bwMode="auto">
            <a:xfrm>
              <a:off x="8452538" y="1343098"/>
              <a:ext cx="1295592" cy="630521"/>
            </a:xfrm>
            <a:custGeom>
              <a:avLst/>
              <a:gdLst>
                <a:gd name="T0" fmla="*/ 0 w 1428750"/>
                <a:gd name="T1" fmla="*/ 695324 h 695325"/>
                <a:gd name="T2" fmla="*/ 1428749 w 1428750"/>
                <a:gd name="T3" fmla="*/ 695324 h 695325"/>
                <a:gd name="T4" fmla="*/ 1428749 w 1428750"/>
                <a:gd name="T5" fmla="*/ 0 h 695325"/>
                <a:gd name="T6" fmla="*/ 0 w 1428750"/>
                <a:gd name="T7" fmla="*/ 0 h 695325"/>
                <a:gd name="T8" fmla="*/ 0 w 1428750"/>
                <a:gd name="T9" fmla="*/ 695324 h 695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28750" h="695325">
                  <a:moveTo>
                    <a:pt x="0" y="695324"/>
                  </a:moveTo>
                  <a:lnTo>
                    <a:pt x="1428749" y="695324"/>
                  </a:lnTo>
                  <a:lnTo>
                    <a:pt x="1428749" y="0"/>
                  </a:lnTo>
                  <a:lnTo>
                    <a:pt x="0" y="0"/>
                  </a:lnTo>
                  <a:lnTo>
                    <a:pt x="0" y="695324"/>
                  </a:lnTo>
                  <a:close/>
                </a:path>
              </a:pathLst>
            </a:custGeom>
            <a:noFill/>
            <a:ln w="28574">
              <a:solidFill>
                <a:srgbClr val="6FAC4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3" name="object 3"/>
            <p:cNvSpPr txBox="1"/>
            <p:nvPr/>
          </p:nvSpPr>
          <p:spPr>
            <a:xfrm>
              <a:off x="8533153" y="1397800"/>
              <a:ext cx="1137242" cy="502621"/>
            </a:xfrm>
            <a:prstGeom prst="rect">
              <a:avLst/>
            </a:prstGeom>
            <a:solidFill>
              <a:srgbClr val="FFE598"/>
            </a:solidFill>
          </p:spPr>
          <p:txBody>
            <a:bodyPr lIns="0" tIns="0" rIns="0" bIns="0">
              <a:spAutoFit/>
            </a:bodyPr>
            <a:lstStyle>
              <a:lvl1pPr marL="17463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Follow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up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on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portal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for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DLC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&amp;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DICC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Approval</a:t>
              </a:r>
              <a:endParaRPr lang="en-US" altLang="en-US" sz="1400"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48" name="object 4"/>
            <p:cNvSpPr>
              <a:spLocks/>
            </p:cNvSpPr>
            <p:nvPr/>
          </p:nvSpPr>
          <p:spPr bwMode="auto">
            <a:xfrm>
              <a:off x="2491375" y="1377647"/>
              <a:ext cx="1295592" cy="630521"/>
            </a:xfrm>
            <a:custGeom>
              <a:avLst/>
              <a:gdLst>
                <a:gd name="T0" fmla="*/ 0 w 1428750"/>
                <a:gd name="T1" fmla="*/ 695324 h 695325"/>
                <a:gd name="T2" fmla="*/ 1428749 w 1428750"/>
                <a:gd name="T3" fmla="*/ 695324 h 695325"/>
                <a:gd name="T4" fmla="*/ 1428749 w 1428750"/>
                <a:gd name="T5" fmla="*/ 0 h 695325"/>
                <a:gd name="T6" fmla="*/ 0 w 1428750"/>
                <a:gd name="T7" fmla="*/ 0 h 695325"/>
                <a:gd name="T8" fmla="*/ 0 w 1428750"/>
                <a:gd name="T9" fmla="*/ 695324 h 695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28750" h="695325">
                  <a:moveTo>
                    <a:pt x="0" y="695324"/>
                  </a:moveTo>
                  <a:lnTo>
                    <a:pt x="1428749" y="695324"/>
                  </a:lnTo>
                  <a:lnTo>
                    <a:pt x="1428749" y="0"/>
                  </a:lnTo>
                  <a:lnTo>
                    <a:pt x="0" y="0"/>
                  </a:lnTo>
                  <a:lnTo>
                    <a:pt x="0" y="695324"/>
                  </a:lnTo>
                  <a:close/>
                </a:path>
              </a:pathLst>
            </a:custGeom>
            <a:noFill/>
            <a:ln w="28574">
              <a:solidFill>
                <a:srgbClr val="6FAC4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5" name="object 5"/>
            <p:cNvSpPr txBox="1"/>
            <p:nvPr/>
          </p:nvSpPr>
          <p:spPr>
            <a:xfrm>
              <a:off x="2570551" y="1479854"/>
              <a:ext cx="1137242" cy="341155"/>
            </a:xfrm>
            <a:prstGeom prst="rect">
              <a:avLst/>
            </a:prstGeom>
            <a:solidFill>
              <a:srgbClr val="FFE598"/>
            </a:solidFill>
          </p:spPr>
          <p:txBody>
            <a:bodyPr lIns="0" tIns="0" rIns="0" bIns="0">
              <a:spAutoFit/>
            </a:bodyPr>
            <a:lstStyle>
              <a:lvl1pPr marL="17463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12000"/>
                </a:lnSpc>
              </a:pP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Document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ready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to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Upload</a:t>
              </a:r>
              <a:endParaRPr lang="en-US" altLang="en-US" sz="1400"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50" name="object 6"/>
            <p:cNvSpPr>
              <a:spLocks/>
            </p:cNvSpPr>
            <p:nvPr/>
          </p:nvSpPr>
          <p:spPr bwMode="auto">
            <a:xfrm>
              <a:off x="6602720" y="1369010"/>
              <a:ext cx="1295592" cy="630521"/>
            </a:xfrm>
            <a:custGeom>
              <a:avLst/>
              <a:gdLst>
                <a:gd name="T0" fmla="*/ 0 w 1428750"/>
                <a:gd name="T1" fmla="*/ 695324 h 695325"/>
                <a:gd name="T2" fmla="*/ 1428749 w 1428750"/>
                <a:gd name="T3" fmla="*/ 695324 h 695325"/>
                <a:gd name="T4" fmla="*/ 1428749 w 1428750"/>
                <a:gd name="T5" fmla="*/ 0 h 695325"/>
                <a:gd name="T6" fmla="*/ 0 w 1428750"/>
                <a:gd name="T7" fmla="*/ 0 h 695325"/>
                <a:gd name="T8" fmla="*/ 0 w 1428750"/>
                <a:gd name="T9" fmla="*/ 695324 h 695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28750" h="695325">
                  <a:moveTo>
                    <a:pt x="0" y="695324"/>
                  </a:moveTo>
                  <a:lnTo>
                    <a:pt x="1428749" y="695324"/>
                  </a:lnTo>
                  <a:lnTo>
                    <a:pt x="1428749" y="0"/>
                  </a:lnTo>
                  <a:lnTo>
                    <a:pt x="0" y="0"/>
                  </a:lnTo>
                  <a:lnTo>
                    <a:pt x="0" y="695324"/>
                  </a:lnTo>
                  <a:close/>
                </a:path>
              </a:pathLst>
            </a:custGeom>
            <a:noFill/>
            <a:ln w="28574">
              <a:solidFill>
                <a:srgbClr val="6FAC4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7" name="object 7"/>
            <p:cNvSpPr txBox="1"/>
            <p:nvPr/>
          </p:nvSpPr>
          <p:spPr>
            <a:xfrm>
              <a:off x="6681896" y="1423712"/>
              <a:ext cx="1138681" cy="502621"/>
            </a:xfrm>
            <a:prstGeom prst="rect">
              <a:avLst/>
            </a:prstGeom>
            <a:solidFill>
              <a:srgbClr val="FFE598"/>
            </a:solidFill>
          </p:spPr>
          <p:txBody>
            <a:bodyPr lIns="0" tIns="0" rIns="0" bIns="0">
              <a:spAutoFit/>
            </a:bodyPr>
            <a:lstStyle>
              <a:lvl1pPr marL="17463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just">
                <a:lnSpc>
                  <a:spcPct val="110000"/>
                </a:lnSpc>
              </a:pP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Bunch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of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document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(KYC+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DPR)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send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to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Bank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Branch/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RO</a:t>
              </a:r>
              <a:endParaRPr lang="en-US" altLang="en-US" sz="1400"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52" name="object 8"/>
            <p:cNvSpPr>
              <a:spLocks/>
            </p:cNvSpPr>
            <p:nvPr/>
          </p:nvSpPr>
          <p:spPr bwMode="auto">
            <a:xfrm>
              <a:off x="4535531" y="1369010"/>
              <a:ext cx="1295592" cy="630521"/>
            </a:xfrm>
            <a:custGeom>
              <a:avLst/>
              <a:gdLst>
                <a:gd name="T0" fmla="*/ 0 w 1428750"/>
                <a:gd name="T1" fmla="*/ 695324 h 695325"/>
                <a:gd name="T2" fmla="*/ 1428749 w 1428750"/>
                <a:gd name="T3" fmla="*/ 695324 h 695325"/>
                <a:gd name="T4" fmla="*/ 1428749 w 1428750"/>
                <a:gd name="T5" fmla="*/ 0 h 695325"/>
                <a:gd name="T6" fmla="*/ 0 w 1428750"/>
                <a:gd name="T7" fmla="*/ 0 h 695325"/>
                <a:gd name="T8" fmla="*/ 0 w 1428750"/>
                <a:gd name="T9" fmla="*/ 695324 h 695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28750" h="695325">
                  <a:moveTo>
                    <a:pt x="0" y="695324"/>
                  </a:moveTo>
                  <a:lnTo>
                    <a:pt x="1428749" y="695324"/>
                  </a:lnTo>
                  <a:lnTo>
                    <a:pt x="1428749" y="0"/>
                  </a:lnTo>
                  <a:lnTo>
                    <a:pt x="0" y="0"/>
                  </a:lnTo>
                  <a:lnTo>
                    <a:pt x="0" y="695324"/>
                  </a:lnTo>
                  <a:close/>
                </a:path>
              </a:pathLst>
            </a:custGeom>
            <a:noFill/>
            <a:ln w="28574">
              <a:solidFill>
                <a:srgbClr val="6FAC4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9" name="object 9"/>
            <p:cNvSpPr txBox="1"/>
            <p:nvPr/>
          </p:nvSpPr>
          <p:spPr>
            <a:xfrm>
              <a:off x="4614707" y="1472656"/>
              <a:ext cx="1137242" cy="335081"/>
            </a:xfrm>
            <a:prstGeom prst="rect">
              <a:avLst/>
            </a:prstGeom>
            <a:solidFill>
              <a:srgbClr val="FFE598"/>
            </a:solidFill>
          </p:spPr>
          <p:txBody>
            <a:bodyPr lIns="0" tIns="0" rIns="0" bIns="0">
              <a:spAutoFit/>
            </a:bodyPr>
            <a:lstStyle>
              <a:lvl1pPr marL="17463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Apply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on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Portal/Upload</a:t>
              </a:r>
              <a:endParaRPr lang="en-US" altLang="en-US" sz="1400"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54" name="object 10"/>
            <p:cNvSpPr>
              <a:spLocks/>
            </p:cNvSpPr>
            <p:nvPr/>
          </p:nvSpPr>
          <p:spPr bwMode="auto">
            <a:xfrm>
              <a:off x="8668470" y="4163169"/>
              <a:ext cx="1295592" cy="630521"/>
            </a:xfrm>
            <a:custGeom>
              <a:avLst/>
              <a:gdLst>
                <a:gd name="T0" fmla="*/ 0 w 1428750"/>
                <a:gd name="T1" fmla="*/ 695324 h 695325"/>
                <a:gd name="T2" fmla="*/ 1428749 w 1428750"/>
                <a:gd name="T3" fmla="*/ 695324 h 695325"/>
                <a:gd name="T4" fmla="*/ 1428749 w 1428750"/>
                <a:gd name="T5" fmla="*/ 0 h 695325"/>
                <a:gd name="T6" fmla="*/ 0 w 1428750"/>
                <a:gd name="T7" fmla="*/ 0 h 695325"/>
                <a:gd name="T8" fmla="*/ 0 w 1428750"/>
                <a:gd name="T9" fmla="*/ 695324 h 695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28750" h="695325">
                  <a:moveTo>
                    <a:pt x="0" y="695324"/>
                  </a:moveTo>
                  <a:lnTo>
                    <a:pt x="1428749" y="695324"/>
                  </a:lnTo>
                  <a:lnTo>
                    <a:pt x="1428749" y="0"/>
                  </a:lnTo>
                  <a:lnTo>
                    <a:pt x="0" y="0"/>
                  </a:lnTo>
                  <a:lnTo>
                    <a:pt x="0" y="695324"/>
                  </a:lnTo>
                  <a:close/>
                </a:path>
              </a:pathLst>
            </a:custGeom>
            <a:noFill/>
            <a:ln w="28574">
              <a:solidFill>
                <a:srgbClr val="6FAC4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11" name="object 11"/>
            <p:cNvSpPr txBox="1"/>
            <p:nvPr/>
          </p:nvSpPr>
          <p:spPr>
            <a:xfrm>
              <a:off x="8749085" y="4265377"/>
              <a:ext cx="1137242" cy="338163"/>
            </a:xfrm>
            <a:prstGeom prst="rect">
              <a:avLst/>
            </a:prstGeom>
            <a:solidFill>
              <a:srgbClr val="FFE598"/>
            </a:solidFill>
          </p:spPr>
          <p:txBody>
            <a:bodyPr lIns="0" tIns="0" rIns="0" bIns="0">
              <a:spAutoFit/>
            </a:bodyPr>
            <a:lstStyle>
              <a:lvl1pPr marL="17463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11000"/>
                </a:lnSpc>
              </a:pP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Once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apply,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follow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up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with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Bank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level</a:t>
              </a:r>
              <a:endParaRPr lang="en-US" altLang="en-US" sz="1400"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56" name="object 12"/>
            <p:cNvSpPr>
              <a:spLocks/>
            </p:cNvSpPr>
            <p:nvPr/>
          </p:nvSpPr>
          <p:spPr bwMode="auto">
            <a:xfrm>
              <a:off x="6740917" y="4196279"/>
              <a:ext cx="1295592" cy="630521"/>
            </a:xfrm>
            <a:custGeom>
              <a:avLst/>
              <a:gdLst>
                <a:gd name="T0" fmla="*/ 0 w 1428750"/>
                <a:gd name="T1" fmla="*/ 695324 h 695325"/>
                <a:gd name="T2" fmla="*/ 1428749 w 1428750"/>
                <a:gd name="T3" fmla="*/ 695324 h 695325"/>
                <a:gd name="T4" fmla="*/ 1428749 w 1428750"/>
                <a:gd name="T5" fmla="*/ 0 h 695325"/>
                <a:gd name="T6" fmla="*/ 0 w 1428750"/>
                <a:gd name="T7" fmla="*/ 0 h 695325"/>
                <a:gd name="T8" fmla="*/ 0 w 1428750"/>
                <a:gd name="T9" fmla="*/ 695324 h 695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28750" h="695325">
                  <a:moveTo>
                    <a:pt x="0" y="695324"/>
                  </a:moveTo>
                  <a:lnTo>
                    <a:pt x="1428749" y="695324"/>
                  </a:lnTo>
                  <a:lnTo>
                    <a:pt x="1428749" y="0"/>
                  </a:lnTo>
                  <a:lnTo>
                    <a:pt x="0" y="0"/>
                  </a:lnTo>
                  <a:lnTo>
                    <a:pt x="0" y="695324"/>
                  </a:lnTo>
                  <a:close/>
                </a:path>
              </a:pathLst>
            </a:custGeom>
            <a:noFill/>
            <a:ln w="28574">
              <a:solidFill>
                <a:srgbClr val="6FAC4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13" name="object 13"/>
            <p:cNvSpPr txBox="1"/>
            <p:nvPr/>
          </p:nvSpPr>
          <p:spPr>
            <a:xfrm>
              <a:off x="6820092" y="4298486"/>
              <a:ext cx="1138681" cy="338163"/>
            </a:xfrm>
            <a:prstGeom prst="rect">
              <a:avLst/>
            </a:prstGeom>
            <a:solidFill>
              <a:srgbClr val="FFE598"/>
            </a:solidFill>
          </p:spPr>
          <p:txBody>
            <a:bodyPr lIns="0" tIns="0" rIns="0" bIns="0">
              <a:spAutoFit/>
            </a:bodyPr>
            <a:lstStyle>
              <a:lvl1pPr marL="17463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11000"/>
                </a:lnSpc>
              </a:pP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If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Bank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approved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the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loan</a:t>
              </a:r>
              <a:endParaRPr lang="en-US" altLang="en-US" sz="1400"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58" name="object 14"/>
            <p:cNvSpPr>
              <a:spLocks/>
            </p:cNvSpPr>
            <p:nvPr/>
          </p:nvSpPr>
          <p:spPr bwMode="auto">
            <a:xfrm>
              <a:off x="4901176" y="4144456"/>
              <a:ext cx="1295592" cy="758828"/>
            </a:xfrm>
            <a:custGeom>
              <a:avLst/>
              <a:gdLst>
                <a:gd name="T0" fmla="*/ 0 w 1428750"/>
                <a:gd name="T1" fmla="*/ 695324 h 695325"/>
                <a:gd name="T2" fmla="*/ 1428749 w 1428750"/>
                <a:gd name="T3" fmla="*/ 695324 h 695325"/>
                <a:gd name="T4" fmla="*/ 1428749 w 1428750"/>
                <a:gd name="T5" fmla="*/ 0 h 695325"/>
                <a:gd name="T6" fmla="*/ 0 w 1428750"/>
                <a:gd name="T7" fmla="*/ 0 h 695325"/>
                <a:gd name="T8" fmla="*/ 0 w 1428750"/>
                <a:gd name="T9" fmla="*/ 695324 h 695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28750" h="695325">
                  <a:moveTo>
                    <a:pt x="0" y="695324"/>
                  </a:moveTo>
                  <a:lnTo>
                    <a:pt x="1428749" y="695324"/>
                  </a:lnTo>
                  <a:lnTo>
                    <a:pt x="1428749" y="0"/>
                  </a:lnTo>
                  <a:lnTo>
                    <a:pt x="0" y="0"/>
                  </a:lnTo>
                  <a:lnTo>
                    <a:pt x="0" y="695324"/>
                  </a:lnTo>
                  <a:close/>
                </a:path>
              </a:pathLst>
            </a:custGeom>
            <a:noFill/>
            <a:ln w="28574">
              <a:solidFill>
                <a:srgbClr val="6FAC4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15" name="object 15"/>
            <p:cNvSpPr txBox="1"/>
            <p:nvPr/>
          </p:nvSpPr>
          <p:spPr>
            <a:xfrm>
              <a:off x="4980352" y="4199158"/>
              <a:ext cx="1138681" cy="522203"/>
            </a:xfrm>
            <a:prstGeom prst="rect">
              <a:avLst/>
            </a:prstGeom>
            <a:solidFill>
              <a:srgbClr val="FFE598"/>
            </a:solidFill>
          </p:spPr>
          <p:txBody>
            <a:bodyPr lIns="0" tIns="0" rIns="0" bIns="0">
              <a:spAutoFit/>
            </a:bodyPr>
            <a:lstStyle/>
            <a:p>
              <a:pPr marL="100768">
                <a:defRPr/>
              </a:pPr>
              <a:r>
                <a:rPr sz="2400" b="1" spc="-9" dirty="0">
                  <a:solidFill>
                    <a:srgbClr val="FF0000"/>
                  </a:solidFill>
                  <a:latin typeface="Calibri"/>
                  <a:cs typeface="Calibri"/>
                </a:rPr>
                <a:t>L</a:t>
              </a:r>
              <a:r>
                <a:rPr sz="2400" b="1" dirty="0">
                  <a:solidFill>
                    <a:srgbClr val="FF0000"/>
                  </a:solidFill>
                  <a:latin typeface="Calibri"/>
                  <a:cs typeface="Calibri"/>
                </a:rPr>
                <a:t>oan</a:t>
              </a:r>
              <a:r>
                <a:rPr sz="2400" b="1" spc="-32" dirty="0">
                  <a:solidFill>
                    <a:srgbClr val="FF0000"/>
                  </a:solidFill>
                  <a:latin typeface="Times New Roman"/>
                  <a:cs typeface="Times New Roman"/>
                </a:rPr>
                <a:t> </a:t>
              </a:r>
              <a:r>
                <a:rPr sz="2400" b="1" dirty="0">
                  <a:solidFill>
                    <a:srgbClr val="FF0000"/>
                  </a:solidFill>
                  <a:latin typeface="Calibri"/>
                  <a:cs typeface="Calibri"/>
                </a:rPr>
                <a:t>San</a:t>
              </a:r>
              <a:r>
                <a:rPr sz="2400" b="1" spc="-14" dirty="0">
                  <a:solidFill>
                    <a:srgbClr val="FF0000"/>
                  </a:solidFill>
                  <a:latin typeface="Calibri"/>
                  <a:cs typeface="Calibri"/>
                </a:rPr>
                <a:t>c</a:t>
              </a:r>
              <a:r>
                <a:rPr sz="2400" b="1" dirty="0">
                  <a:solidFill>
                    <a:srgbClr val="FF0000"/>
                  </a:solidFill>
                  <a:latin typeface="Calibri"/>
                  <a:cs typeface="Calibri"/>
                </a:rPr>
                <a:t>ti</a:t>
              </a:r>
              <a:r>
                <a:rPr sz="2400" b="1" spc="-9" dirty="0">
                  <a:solidFill>
                    <a:srgbClr val="FF0000"/>
                  </a:solidFill>
                  <a:latin typeface="Calibri"/>
                  <a:cs typeface="Calibri"/>
                </a:rPr>
                <a:t>o</a:t>
              </a:r>
              <a:r>
                <a:rPr sz="2400" b="1" dirty="0">
                  <a:solidFill>
                    <a:srgbClr val="FF0000"/>
                  </a:solidFill>
                  <a:latin typeface="Calibri"/>
                  <a:cs typeface="Calibri"/>
                </a:rPr>
                <a:t>n</a:t>
              </a:r>
              <a:endParaRPr sz="2400">
                <a:latin typeface="Calibri"/>
                <a:cs typeface="Calibri"/>
              </a:endParaRPr>
            </a:p>
          </p:txBody>
        </p:sp>
        <p:sp>
          <p:nvSpPr>
            <p:cNvPr id="16" name="object 16"/>
            <p:cNvSpPr txBox="1"/>
            <p:nvPr/>
          </p:nvSpPr>
          <p:spPr>
            <a:xfrm>
              <a:off x="4980352" y="4502902"/>
              <a:ext cx="1138681" cy="304618"/>
            </a:xfrm>
            <a:prstGeom prst="rect">
              <a:avLst/>
            </a:prstGeom>
            <a:solidFill>
              <a:srgbClr val="FFE598"/>
            </a:solidFill>
          </p:spPr>
          <p:txBody>
            <a:bodyPr lIns="0" tIns="0" rIns="0" bIns="0">
              <a:spAutoFit/>
            </a:bodyPr>
            <a:lstStyle/>
            <a:p>
              <a:pPr marL="16123">
                <a:defRPr/>
              </a:pPr>
              <a:r>
                <a:rPr sz="1400" b="1" spc="-9" dirty="0">
                  <a:latin typeface="Calibri"/>
                  <a:cs typeface="Calibri"/>
                </a:rPr>
                <a:t>S</a:t>
              </a:r>
              <a:r>
                <a:rPr sz="1400" b="1" spc="-5" dirty="0">
                  <a:latin typeface="Calibri"/>
                  <a:cs typeface="Calibri"/>
                </a:rPr>
                <a:t>u</a:t>
              </a:r>
              <a:r>
                <a:rPr sz="1400" b="1" spc="5" dirty="0">
                  <a:latin typeface="Calibri"/>
                  <a:cs typeface="Calibri"/>
                </a:rPr>
                <a:t>cc</a:t>
              </a:r>
              <a:r>
                <a:rPr sz="1400" b="1" spc="-5" dirty="0">
                  <a:latin typeface="Calibri"/>
                  <a:cs typeface="Calibri"/>
                </a:rPr>
                <a:t>e</a:t>
              </a:r>
              <a:r>
                <a:rPr sz="1400" b="1" dirty="0">
                  <a:latin typeface="Calibri"/>
                  <a:cs typeface="Calibri"/>
                </a:rPr>
                <a:t>ss</a:t>
              </a:r>
              <a:r>
                <a:rPr sz="1400" b="1" spc="-5" dirty="0">
                  <a:latin typeface="Calibri"/>
                  <a:cs typeface="Calibri"/>
                </a:rPr>
                <a:t>f</a:t>
              </a:r>
              <a:r>
                <a:rPr sz="1400" b="1" spc="-18" dirty="0">
                  <a:latin typeface="Calibri"/>
                  <a:cs typeface="Calibri"/>
                </a:rPr>
                <a:t>u</a:t>
              </a:r>
              <a:r>
                <a:rPr sz="1400" b="1" dirty="0">
                  <a:latin typeface="Calibri"/>
                  <a:cs typeface="Calibri"/>
                </a:rPr>
                <a:t>l</a:t>
              </a:r>
              <a:r>
                <a:rPr sz="1400" b="1" spc="-23" dirty="0">
                  <a:latin typeface="Times New Roman"/>
                  <a:cs typeface="Times New Roman"/>
                </a:rPr>
                <a:t> </a:t>
              </a:r>
              <a:r>
                <a:rPr sz="1400" b="1" spc="-5" dirty="0">
                  <a:latin typeface="Calibri"/>
                  <a:cs typeface="Calibri"/>
                </a:rPr>
                <a:t>Ou</a:t>
              </a:r>
              <a:r>
                <a:rPr sz="1400" b="1" spc="-14" dirty="0">
                  <a:latin typeface="Calibri"/>
                  <a:cs typeface="Calibri"/>
                </a:rPr>
                <a:t>t</a:t>
              </a:r>
              <a:r>
                <a:rPr sz="1400" b="1" spc="5" dirty="0">
                  <a:latin typeface="Calibri"/>
                  <a:cs typeface="Calibri"/>
                </a:rPr>
                <a:t>c</a:t>
              </a:r>
              <a:r>
                <a:rPr sz="1400" b="1" spc="-5" dirty="0">
                  <a:latin typeface="Calibri"/>
                  <a:cs typeface="Calibri"/>
                </a:rPr>
                <a:t>ome</a:t>
              </a:r>
              <a:endParaRPr sz="1400">
                <a:latin typeface="Calibri"/>
                <a:cs typeface="Calibri"/>
              </a:endParaRPr>
            </a:p>
          </p:txBody>
        </p:sp>
        <p:sp>
          <p:nvSpPr>
            <p:cNvPr id="6161" name="object 17"/>
            <p:cNvSpPr>
              <a:spLocks/>
            </p:cNvSpPr>
            <p:nvPr/>
          </p:nvSpPr>
          <p:spPr bwMode="auto">
            <a:xfrm>
              <a:off x="3078710" y="4135818"/>
              <a:ext cx="1295592" cy="630521"/>
            </a:xfrm>
            <a:custGeom>
              <a:avLst/>
              <a:gdLst>
                <a:gd name="T0" fmla="*/ 0 w 1428750"/>
                <a:gd name="T1" fmla="*/ 695324 h 695325"/>
                <a:gd name="T2" fmla="*/ 1428749 w 1428750"/>
                <a:gd name="T3" fmla="*/ 695324 h 695325"/>
                <a:gd name="T4" fmla="*/ 1428749 w 1428750"/>
                <a:gd name="T5" fmla="*/ 0 h 695325"/>
                <a:gd name="T6" fmla="*/ 0 w 1428750"/>
                <a:gd name="T7" fmla="*/ 0 h 695325"/>
                <a:gd name="T8" fmla="*/ 0 w 1428750"/>
                <a:gd name="T9" fmla="*/ 695324 h 695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28750" h="695325">
                  <a:moveTo>
                    <a:pt x="0" y="695324"/>
                  </a:moveTo>
                  <a:lnTo>
                    <a:pt x="1428749" y="695324"/>
                  </a:lnTo>
                  <a:lnTo>
                    <a:pt x="1428749" y="0"/>
                  </a:lnTo>
                  <a:lnTo>
                    <a:pt x="0" y="0"/>
                  </a:lnTo>
                  <a:lnTo>
                    <a:pt x="0" y="695324"/>
                  </a:lnTo>
                  <a:close/>
                </a:path>
              </a:pathLst>
            </a:custGeom>
            <a:noFill/>
            <a:ln w="28574">
              <a:solidFill>
                <a:srgbClr val="6FAC4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18" name="object 18"/>
            <p:cNvSpPr txBox="1"/>
            <p:nvPr/>
          </p:nvSpPr>
          <p:spPr>
            <a:xfrm>
              <a:off x="3157886" y="4238025"/>
              <a:ext cx="1137242" cy="338163"/>
            </a:xfrm>
            <a:prstGeom prst="rect">
              <a:avLst/>
            </a:prstGeom>
            <a:solidFill>
              <a:srgbClr val="FFE598"/>
            </a:solidFill>
          </p:spPr>
          <p:txBody>
            <a:bodyPr lIns="0" tIns="0" rIns="0" bIns="0">
              <a:spAutoFit/>
            </a:bodyPr>
            <a:lstStyle>
              <a:lvl1pPr marL="17463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11000"/>
                </a:lnSpc>
              </a:pP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Follow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up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for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further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process</a:t>
              </a:r>
              <a:endParaRPr lang="en-US" altLang="en-US" sz="1400"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9" name="object 19"/>
            <p:cNvSpPr txBox="1"/>
            <p:nvPr/>
          </p:nvSpPr>
          <p:spPr>
            <a:xfrm>
              <a:off x="5227954" y="834937"/>
              <a:ext cx="2808554" cy="261102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marL="11516">
                <a:defRPr/>
              </a:pPr>
              <a:r>
                <a:rPr sz="2400" dirty="0">
                  <a:solidFill>
                    <a:srgbClr val="FF0000"/>
                  </a:solidFill>
                  <a:latin typeface="Georgia"/>
                  <a:cs typeface="Georgia"/>
                </a:rPr>
                <a:t>5.</a:t>
              </a:r>
              <a:r>
                <a:rPr sz="2400" dirty="0">
                  <a:solidFill>
                    <a:srgbClr val="FF0000"/>
                  </a:solidFill>
                  <a:latin typeface="Times New Roman"/>
                  <a:cs typeface="Times New Roman"/>
                </a:rPr>
                <a:t> </a:t>
              </a:r>
              <a:r>
                <a:rPr sz="2400" spc="-23" dirty="0">
                  <a:solidFill>
                    <a:srgbClr val="FF0000"/>
                  </a:solidFill>
                  <a:latin typeface="Times New Roman"/>
                  <a:cs typeface="Times New Roman"/>
                </a:rPr>
                <a:t> </a:t>
              </a:r>
              <a:r>
                <a:rPr sz="2400" spc="-9" dirty="0">
                  <a:solidFill>
                    <a:srgbClr val="FF0000"/>
                  </a:solidFill>
                  <a:latin typeface="Georgia"/>
                  <a:cs typeface="Georgia"/>
                </a:rPr>
                <a:t>A</a:t>
              </a:r>
              <a:r>
                <a:rPr sz="2400" spc="-5" dirty="0">
                  <a:solidFill>
                    <a:srgbClr val="FF0000"/>
                  </a:solidFill>
                  <a:latin typeface="Georgia"/>
                  <a:cs typeface="Georgia"/>
                </a:rPr>
                <a:t>p</a:t>
              </a:r>
              <a:r>
                <a:rPr sz="2400" dirty="0">
                  <a:solidFill>
                    <a:srgbClr val="FF0000"/>
                  </a:solidFill>
                  <a:latin typeface="Georgia"/>
                  <a:cs typeface="Georgia"/>
                </a:rPr>
                <a:t>p</a:t>
              </a:r>
              <a:r>
                <a:rPr sz="2400" spc="-9" dirty="0">
                  <a:solidFill>
                    <a:srgbClr val="FF0000"/>
                  </a:solidFill>
                  <a:latin typeface="Georgia"/>
                  <a:cs typeface="Georgia"/>
                </a:rPr>
                <a:t>l</a:t>
              </a:r>
              <a:r>
                <a:rPr sz="2400" dirty="0">
                  <a:solidFill>
                    <a:srgbClr val="FF0000"/>
                  </a:solidFill>
                  <a:latin typeface="Georgia"/>
                  <a:cs typeface="Georgia"/>
                </a:rPr>
                <a:t>y</a:t>
              </a:r>
              <a:r>
                <a:rPr sz="2400" spc="-9" dirty="0">
                  <a:solidFill>
                    <a:srgbClr val="FF0000"/>
                  </a:solidFill>
                  <a:latin typeface="Times New Roman"/>
                  <a:cs typeface="Times New Roman"/>
                </a:rPr>
                <a:t> </a:t>
              </a:r>
              <a:r>
                <a:rPr sz="2400" dirty="0">
                  <a:solidFill>
                    <a:srgbClr val="FF0000"/>
                  </a:solidFill>
                  <a:latin typeface="Georgia"/>
                  <a:cs typeface="Georgia"/>
                </a:rPr>
                <a:t>o</a:t>
              </a:r>
              <a:r>
                <a:rPr sz="2400" spc="-5" dirty="0">
                  <a:solidFill>
                    <a:srgbClr val="FF0000"/>
                  </a:solidFill>
                  <a:latin typeface="Georgia"/>
                  <a:cs typeface="Georgia"/>
                </a:rPr>
                <a:t>n</a:t>
              </a:r>
              <a:r>
                <a:rPr sz="2400" spc="-9" dirty="0">
                  <a:solidFill>
                    <a:srgbClr val="FF0000"/>
                  </a:solidFill>
                  <a:latin typeface="Georgia"/>
                  <a:cs typeface="Georgia"/>
                </a:rPr>
                <a:t>l</a:t>
              </a:r>
              <a:r>
                <a:rPr sz="2400" dirty="0">
                  <a:solidFill>
                    <a:srgbClr val="FF0000"/>
                  </a:solidFill>
                  <a:latin typeface="Georgia"/>
                  <a:cs typeface="Georgia"/>
                </a:rPr>
                <a:t>i</a:t>
              </a:r>
              <a:r>
                <a:rPr sz="2400" spc="-9" dirty="0">
                  <a:solidFill>
                    <a:srgbClr val="FF0000"/>
                  </a:solidFill>
                  <a:latin typeface="Georgia"/>
                  <a:cs typeface="Georgia"/>
                </a:rPr>
                <a:t>n</a:t>
              </a:r>
              <a:r>
                <a:rPr sz="2400" dirty="0">
                  <a:solidFill>
                    <a:srgbClr val="FF0000"/>
                  </a:solidFill>
                  <a:latin typeface="Georgia"/>
                  <a:cs typeface="Georgia"/>
                </a:rPr>
                <a:t>e</a:t>
              </a:r>
              <a:r>
                <a:rPr sz="2400" spc="-9" dirty="0">
                  <a:solidFill>
                    <a:srgbClr val="FF0000"/>
                  </a:solidFill>
                  <a:latin typeface="Times New Roman"/>
                  <a:cs typeface="Times New Roman"/>
                </a:rPr>
                <a:t> </a:t>
              </a:r>
              <a:r>
                <a:rPr sz="2400" dirty="0">
                  <a:solidFill>
                    <a:srgbClr val="FF0000"/>
                  </a:solidFill>
                  <a:latin typeface="Georgia"/>
                  <a:cs typeface="Georgia"/>
                </a:rPr>
                <a:t>/</a:t>
              </a:r>
              <a:r>
                <a:rPr sz="2400" spc="-14" dirty="0">
                  <a:solidFill>
                    <a:srgbClr val="FF0000"/>
                  </a:solidFill>
                  <a:latin typeface="Times New Roman"/>
                  <a:cs typeface="Times New Roman"/>
                </a:rPr>
                <a:t> </a:t>
              </a:r>
              <a:r>
                <a:rPr sz="2400" spc="-9" dirty="0">
                  <a:solidFill>
                    <a:srgbClr val="FF0000"/>
                  </a:solidFill>
                  <a:latin typeface="Georgia"/>
                  <a:cs typeface="Georgia"/>
                </a:rPr>
                <a:t>U</a:t>
              </a:r>
              <a:r>
                <a:rPr sz="2400" spc="-5" dirty="0">
                  <a:solidFill>
                    <a:srgbClr val="FF0000"/>
                  </a:solidFill>
                  <a:latin typeface="Georgia"/>
                  <a:cs typeface="Georgia"/>
                </a:rPr>
                <a:t>pl</a:t>
              </a:r>
              <a:r>
                <a:rPr sz="2400" spc="-18" dirty="0">
                  <a:solidFill>
                    <a:srgbClr val="FF0000"/>
                  </a:solidFill>
                  <a:latin typeface="Georgia"/>
                  <a:cs typeface="Georgia"/>
                </a:rPr>
                <a:t>o</a:t>
              </a:r>
              <a:r>
                <a:rPr sz="2400" dirty="0">
                  <a:solidFill>
                    <a:srgbClr val="FF0000"/>
                  </a:solidFill>
                  <a:latin typeface="Georgia"/>
                  <a:cs typeface="Georgia"/>
                </a:rPr>
                <a:t>ad</a:t>
              </a:r>
              <a:endParaRPr sz="2400" dirty="0">
                <a:latin typeface="Georgia"/>
                <a:cs typeface="Georgia"/>
              </a:endParaRPr>
            </a:p>
          </p:txBody>
        </p:sp>
        <p:sp>
          <p:nvSpPr>
            <p:cNvPr id="6164" name="object 20"/>
            <p:cNvSpPr>
              <a:spLocks/>
            </p:cNvSpPr>
            <p:nvPr/>
          </p:nvSpPr>
          <p:spPr bwMode="auto">
            <a:xfrm>
              <a:off x="10385849" y="2147804"/>
              <a:ext cx="129559" cy="1796554"/>
            </a:xfrm>
            <a:custGeom>
              <a:avLst/>
              <a:gdLst>
                <a:gd name="T0" fmla="*/ 142890 w 143509"/>
                <a:gd name="T1" fmla="*/ 1909693 h 1981200"/>
                <a:gd name="T2" fmla="*/ 0 w 143509"/>
                <a:gd name="T3" fmla="*/ 1909693 h 1981200"/>
                <a:gd name="T4" fmla="*/ 71506 w 143509"/>
                <a:gd name="T5" fmla="*/ 1981199 h 1981200"/>
                <a:gd name="T6" fmla="*/ 142890 w 143509"/>
                <a:gd name="T7" fmla="*/ 1909693 h 1981200"/>
                <a:gd name="T8" fmla="*/ 107198 w 143509"/>
                <a:gd name="T9" fmla="*/ 0 h 1981200"/>
                <a:gd name="T10" fmla="*/ 35692 w 143509"/>
                <a:gd name="T11" fmla="*/ 0 h 1981200"/>
                <a:gd name="T12" fmla="*/ 35692 w 143509"/>
                <a:gd name="T13" fmla="*/ 1909693 h 1981200"/>
                <a:gd name="T14" fmla="*/ 107198 w 143509"/>
                <a:gd name="T15" fmla="*/ 1909693 h 1981200"/>
                <a:gd name="T16" fmla="*/ 107198 w 143509"/>
                <a:gd name="T17" fmla="*/ 0 h 1981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3509" h="1981200">
                  <a:moveTo>
                    <a:pt x="142890" y="1909693"/>
                  </a:moveTo>
                  <a:lnTo>
                    <a:pt x="0" y="1909693"/>
                  </a:lnTo>
                  <a:lnTo>
                    <a:pt x="71506" y="1981199"/>
                  </a:lnTo>
                  <a:lnTo>
                    <a:pt x="142890" y="1909693"/>
                  </a:lnTo>
                  <a:close/>
                </a:path>
                <a:path w="143509" h="1981200">
                  <a:moveTo>
                    <a:pt x="107198" y="0"/>
                  </a:moveTo>
                  <a:lnTo>
                    <a:pt x="35692" y="0"/>
                  </a:lnTo>
                  <a:lnTo>
                    <a:pt x="35692" y="1909693"/>
                  </a:lnTo>
                  <a:lnTo>
                    <a:pt x="107198" y="1909693"/>
                  </a:lnTo>
                  <a:lnTo>
                    <a:pt x="107198" y="0"/>
                  </a:lnTo>
                  <a:close/>
                </a:path>
              </a:pathLst>
            </a:custGeom>
            <a:solidFill>
              <a:srgbClr val="5B9A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6165" name="object 21"/>
            <p:cNvSpPr>
              <a:spLocks/>
            </p:cNvSpPr>
            <p:nvPr/>
          </p:nvSpPr>
          <p:spPr bwMode="auto">
            <a:xfrm>
              <a:off x="10385849" y="2147804"/>
              <a:ext cx="129559" cy="1796554"/>
            </a:xfrm>
            <a:custGeom>
              <a:avLst/>
              <a:gdLst>
                <a:gd name="T0" fmla="*/ 0 w 143509"/>
                <a:gd name="T1" fmla="*/ 1909693 h 1981200"/>
                <a:gd name="T2" fmla="*/ 35692 w 143509"/>
                <a:gd name="T3" fmla="*/ 1909693 h 1981200"/>
                <a:gd name="T4" fmla="*/ 35692 w 143509"/>
                <a:gd name="T5" fmla="*/ 0 h 1981200"/>
                <a:gd name="T6" fmla="*/ 107198 w 143509"/>
                <a:gd name="T7" fmla="*/ 0 h 1981200"/>
                <a:gd name="T8" fmla="*/ 107198 w 143509"/>
                <a:gd name="T9" fmla="*/ 1909693 h 1981200"/>
                <a:gd name="T10" fmla="*/ 142890 w 143509"/>
                <a:gd name="T11" fmla="*/ 1909693 h 1981200"/>
                <a:gd name="T12" fmla="*/ 71506 w 143509"/>
                <a:gd name="T13" fmla="*/ 1981199 h 1981200"/>
                <a:gd name="T14" fmla="*/ 0 w 143509"/>
                <a:gd name="T15" fmla="*/ 1909693 h 1981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3509" h="1981200">
                  <a:moveTo>
                    <a:pt x="0" y="1909693"/>
                  </a:moveTo>
                  <a:lnTo>
                    <a:pt x="35692" y="1909693"/>
                  </a:lnTo>
                  <a:lnTo>
                    <a:pt x="35692" y="0"/>
                  </a:lnTo>
                  <a:lnTo>
                    <a:pt x="107198" y="0"/>
                  </a:lnTo>
                  <a:lnTo>
                    <a:pt x="107198" y="1909693"/>
                  </a:lnTo>
                  <a:lnTo>
                    <a:pt x="142890" y="1909693"/>
                  </a:lnTo>
                  <a:lnTo>
                    <a:pt x="71506" y="1981199"/>
                  </a:lnTo>
                  <a:lnTo>
                    <a:pt x="0" y="1909693"/>
                  </a:lnTo>
                  <a:close/>
                </a:path>
              </a:pathLst>
            </a:custGeom>
            <a:noFill/>
            <a:ln w="12700">
              <a:solidFill>
                <a:srgbClr val="40709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6166" name="object 22"/>
            <p:cNvSpPr>
              <a:spLocks/>
            </p:cNvSpPr>
            <p:nvPr/>
          </p:nvSpPr>
          <p:spPr bwMode="auto">
            <a:xfrm>
              <a:off x="3856066" y="1574864"/>
              <a:ext cx="380040" cy="112285"/>
            </a:xfrm>
            <a:custGeom>
              <a:avLst/>
              <a:gdLst>
                <a:gd name="T0" fmla="*/ 357256 w 419100"/>
                <a:gd name="T1" fmla="*/ 0 h 123825"/>
                <a:gd name="T2" fmla="*/ 357256 w 419100"/>
                <a:gd name="T3" fmla="*/ 30967 h 123825"/>
                <a:gd name="T4" fmla="*/ 0 w 419100"/>
                <a:gd name="T5" fmla="*/ 30967 h 123825"/>
                <a:gd name="T6" fmla="*/ 0 w 419100"/>
                <a:gd name="T7" fmla="*/ 92963 h 123825"/>
                <a:gd name="T8" fmla="*/ 357256 w 419100"/>
                <a:gd name="T9" fmla="*/ 92963 h 123825"/>
                <a:gd name="T10" fmla="*/ 357256 w 419100"/>
                <a:gd name="T11" fmla="*/ 123809 h 123825"/>
                <a:gd name="T12" fmla="*/ 419099 w 419100"/>
                <a:gd name="T13" fmla="*/ 61965 h 123825"/>
                <a:gd name="T14" fmla="*/ 357256 w 419100"/>
                <a:gd name="T15" fmla="*/ 0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9100" h="123825">
                  <a:moveTo>
                    <a:pt x="357256" y="0"/>
                  </a:moveTo>
                  <a:lnTo>
                    <a:pt x="357256" y="30967"/>
                  </a:lnTo>
                  <a:lnTo>
                    <a:pt x="0" y="30967"/>
                  </a:lnTo>
                  <a:lnTo>
                    <a:pt x="0" y="92963"/>
                  </a:lnTo>
                  <a:lnTo>
                    <a:pt x="357256" y="92963"/>
                  </a:lnTo>
                  <a:lnTo>
                    <a:pt x="357256" y="123809"/>
                  </a:lnTo>
                  <a:lnTo>
                    <a:pt x="419099" y="61965"/>
                  </a:lnTo>
                  <a:lnTo>
                    <a:pt x="357256" y="0"/>
                  </a:lnTo>
                  <a:close/>
                </a:path>
              </a:pathLst>
            </a:custGeom>
            <a:solidFill>
              <a:srgbClr val="5B9A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6167" name="object 23"/>
            <p:cNvSpPr>
              <a:spLocks/>
            </p:cNvSpPr>
            <p:nvPr/>
          </p:nvSpPr>
          <p:spPr bwMode="auto">
            <a:xfrm>
              <a:off x="3856066" y="1574864"/>
              <a:ext cx="380040" cy="112285"/>
            </a:xfrm>
            <a:custGeom>
              <a:avLst/>
              <a:gdLst>
                <a:gd name="T0" fmla="*/ 0 w 419100"/>
                <a:gd name="T1" fmla="*/ 30967 h 123825"/>
                <a:gd name="T2" fmla="*/ 357256 w 419100"/>
                <a:gd name="T3" fmla="*/ 30967 h 123825"/>
                <a:gd name="T4" fmla="*/ 357256 w 419100"/>
                <a:gd name="T5" fmla="*/ 0 h 123825"/>
                <a:gd name="T6" fmla="*/ 419099 w 419100"/>
                <a:gd name="T7" fmla="*/ 61965 h 123825"/>
                <a:gd name="T8" fmla="*/ 357256 w 419100"/>
                <a:gd name="T9" fmla="*/ 123809 h 123825"/>
                <a:gd name="T10" fmla="*/ 357256 w 419100"/>
                <a:gd name="T11" fmla="*/ 92963 h 123825"/>
                <a:gd name="T12" fmla="*/ 0 w 419100"/>
                <a:gd name="T13" fmla="*/ 92963 h 123825"/>
                <a:gd name="T14" fmla="*/ 0 w 419100"/>
                <a:gd name="T15" fmla="*/ 30967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9100" h="123825">
                  <a:moveTo>
                    <a:pt x="0" y="30967"/>
                  </a:moveTo>
                  <a:lnTo>
                    <a:pt x="357256" y="30967"/>
                  </a:lnTo>
                  <a:lnTo>
                    <a:pt x="357256" y="0"/>
                  </a:lnTo>
                  <a:lnTo>
                    <a:pt x="419099" y="61965"/>
                  </a:lnTo>
                  <a:lnTo>
                    <a:pt x="357256" y="123809"/>
                  </a:lnTo>
                  <a:lnTo>
                    <a:pt x="357256" y="92963"/>
                  </a:lnTo>
                  <a:lnTo>
                    <a:pt x="0" y="92963"/>
                  </a:lnTo>
                  <a:lnTo>
                    <a:pt x="0" y="30967"/>
                  </a:lnTo>
                  <a:close/>
                </a:path>
              </a:pathLst>
            </a:custGeom>
            <a:noFill/>
            <a:ln w="12700">
              <a:solidFill>
                <a:srgbClr val="40709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6168" name="object 24"/>
            <p:cNvSpPr>
              <a:spLocks/>
            </p:cNvSpPr>
            <p:nvPr/>
          </p:nvSpPr>
          <p:spPr bwMode="auto">
            <a:xfrm>
              <a:off x="6041297" y="1589260"/>
              <a:ext cx="380040" cy="113725"/>
            </a:xfrm>
            <a:custGeom>
              <a:avLst/>
              <a:gdLst>
                <a:gd name="T0" fmla="*/ 357225 w 419100"/>
                <a:gd name="T1" fmla="*/ 0 h 124460"/>
                <a:gd name="T2" fmla="*/ 357225 w 419100"/>
                <a:gd name="T3" fmla="*/ 30998 h 124460"/>
                <a:gd name="T4" fmla="*/ 0 w 419100"/>
                <a:gd name="T5" fmla="*/ 30998 h 124460"/>
                <a:gd name="T6" fmla="*/ 0 w 419100"/>
                <a:gd name="T7" fmla="*/ 92842 h 124460"/>
                <a:gd name="T8" fmla="*/ 357225 w 419100"/>
                <a:gd name="T9" fmla="*/ 92842 h 124460"/>
                <a:gd name="T10" fmla="*/ 357225 w 419100"/>
                <a:gd name="T11" fmla="*/ 123840 h 124460"/>
                <a:gd name="T12" fmla="*/ 419099 w 419100"/>
                <a:gd name="T13" fmla="*/ 61996 h 124460"/>
                <a:gd name="T14" fmla="*/ 357225 w 419100"/>
                <a:gd name="T15" fmla="*/ 0 h 1244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9100" h="124460">
                  <a:moveTo>
                    <a:pt x="357225" y="0"/>
                  </a:moveTo>
                  <a:lnTo>
                    <a:pt x="357225" y="30998"/>
                  </a:lnTo>
                  <a:lnTo>
                    <a:pt x="0" y="30998"/>
                  </a:lnTo>
                  <a:lnTo>
                    <a:pt x="0" y="92842"/>
                  </a:lnTo>
                  <a:lnTo>
                    <a:pt x="357225" y="92842"/>
                  </a:lnTo>
                  <a:lnTo>
                    <a:pt x="357225" y="123840"/>
                  </a:lnTo>
                  <a:lnTo>
                    <a:pt x="419099" y="61996"/>
                  </a:lnTo>
                  <a:lnTo>
                    <a:pt x="357225" y="0"/>
                  </a:lnTo>
                  <a:close/>
                </a:path>
              </a:pathLst>
            </a:custGeom>
            <a:solidFill>
              <a:srgbClr val="5B9A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6169" name="object 25"/>
            <p:cNvSpPr>
              <a:spLocks/>
            </p:cNvSpPr>
            <p:nvPr/>
          </p:nvSpPr>
          <p:spPr bwMode="auto">
            <a:xfrm>
              <a:off x="6041297" y="1589260"/>
              <a:ext cx="380040" cy="113725"/>
            </a:xfrm>
            <a:custGeom>
              <a:avLst/>
              <a:gdLst>
                <a:gd name="T0" fmla="*/ 0 w 419100"/>
                <a:gd name="T1" fmla="*/ 30998 h 124460"/>
                <a:gd name="T2" fmla="*/ 357225 w 419100"/>
                <a:gd name="T3" fmla="*/ 30998 h 124460"/>
                <a:gd name="T4" fmla="*/ 357225 w 419100"/>
                <a:gd name="T5" fmla="*/ 0 h 124460"/>
                <a:gd name="T6" fmla="*/ 419099 w 419100"/>
                <a:gd name="T7" fmla="*/ 61996 h 124460"/>
                <a:gd name="T8" fmla="*/ 357225 w 419100"/>
                <a:gd name="T9" fmla="*/ 123840 h 124460"/>
                <a:gd name="T10" fmla="*/ 357225 w 419100"/>
                <a:gd name="T11" fmla="*/ 92842 h 124460"/>
                <a:gd name="T12" fmla="*/ 0 w 419100"/>
                <a:gd name="T13" fmla="*/ 92842 h 124460"/>
                <a:gd name="T14" fmla="*/ 0 w 419100"/>
                <a:gd name="T15" fmla="*/ 30998 h 1244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9100" h="124460">
                  <a:moveTo>
                    <a:pt x="0" y="30998"/>
                  </a:moveTo>
                  <a:lnTo>
                    <a:pt x="357225" y="30998"/>
                  </a:lnTo>
                  <a:lnTo>
                    <a:pt x="357225" y="0"/>
                  </a:lnTo>
                  <a:lnTo>
                    <a:pt x="419099" y="61996"/>
                  </a:lnTo>
                  <a:lnTo>
                    <a:pt x="357225" y="123840"/>
                  </a:lnTo>
                  <a:lnTo>
                    <a:pt x="357225" y="92842"/>
                  </a:lnTo>
                  <a:lnTo>
                    <a:pt x="0" y="92842"/>
                  </a:lnTo>
                  <a:lnTo>
                    <a:pt x="0" y="30998"/>
                  </a:lnTo>
                  <a:close/>
                </a:path>
              </a:pathLst>
            </a:custGeom>
            <a:noFill/>
            <a:ln w="12700">
              <a:solidFill>
                <a:srgbClr val="40709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6170" name="object 26"/>
            <p:cNvSpPr>
              <a:spLocks/>
            </p:cNvSpPr>
            <p:nvPr/>
          </p:nvSpPr>
          <p:spPr bwMode="auto">
            <a:xfrm>
              <a:off x="8001960" y="1571985"/>
              <a:ext cx="380040" cy="113725"/>
            </a:xfrm>
            <a:custGeom>
              <a:avLst/>
              <a:gdLst>
                <a:gd name="T0" fmla="*/ 357256 w 419100"/>
                <a:gd name="T1" fmla="*/ 0 h 124460"/>
                <a:gd name="T2" fmla="*/ 357256 w 419100"/>
                <a:gd name="T3" fmla="*/ 30998 h 124460"/>
                <a:gd name="T4" fmla="*/ 0 w 419100"/>
                <a:gd name="T5" fmla="*/ 30998 h 124460"/>
                <a:gd name="T6" fmla="*/ 0 w 419100"/>
                <a:gd name="T7" fmla="*/ 92842 h 124460"/>
                <a:gd name="T8" fmla="*/ 357256 w 419100"/>
                <a:gd name="T9" fmla="*/ 92842 h 124460"/>
                <a:gd name="T10" fmla="*/ 357256 w 419100"/>
                <a:gd name="T11" fmla="*/ 123840 h 124460"/>
                <a:gd name="T12" fmla="*/ 419099 w 419100"/>
                <a:gd name="T13" fmla="*/ 61996 h 124460"/>
                <a:gd name="T14" fmla="*/ 357256 w 419100"/>
                <a:gd name="T15" fmla="*/ 0 h 1244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9100" h="124460">
                  <a:moveTo>
                    <a:pt x="357256" y="0"/>
                  </a:moveTo>
                  <a:lnTo>
                    <a:pt x="357256" y="30998"/>
                  </a:lnTo>
                  <a:lnTo>
                    <a:pt x="0" y="30998"/>
                  </a:lnTo>
                  <a:lnTo>
                    <a:pt x="0" y="92842"/>
                  </a:lnTo>
                  <a:lnTo>
                    <a:pt x="357256" y="92842"/>
                  </a:lnTo>
                  <a:lnTo>
                    <a:pt x="357256" y="123840"/>
                  </a:lnTo>
                  <a:lnTo>
                    <a:pt x="419099" y="61996"/>
                  </a:lnTo>
                  <a:lnTo>
                    <a:pt x="357256" y="0"/>
                  </a:lnTo>
                  <a:close/>
                </a:path>
              </a:pathLst>
            </a:custGeom>
            <a:solidFill>
              <a:srgbClr val="5B9A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6171" name="object 27"/>
            <p:cNvSpPr>
              <a:spLocks/>
            </p:cNvSpPr>
            <p:nvPr/>
          </p:nvSpPr>
          <p:spPr bwMode="auto">
            <a:xfrm>
              <a:off x="8001960" y="1571985"/>
              <a:ext cx="380040" cy="113725"/>
            </a:xfrm>
            <a:custGeom>
              <a:avLst/>
              <a:gdLst>
                <a:gd name="T0" fmla="*/ 0 w 419100"/>
                <a:gd name="T1" fmla="*/ 30998 h 124460"/>
                <a:gd name="T2" fmla="*/ 357256 w 419100"/>
                <a:gd name="T3" fmla="*/ 30998 h 124460"/>
                <a:gd name="T4" fmla="*/ 357256 w 419100"/>
                <a:gd name="T5" fmla="*/ 0 h 124460"/>
                <a:gd name="T6" fmla="*/ 419099 w 419100"/>
                <a:gd name="T7" fmla="*/ 61996 h 124460"/>
                <a:gd name="T8" fmla="*/ 357256 w 419100"/>
                <a:gd name="T9" fmla="*/ 123840 h 124460"/>
                <a:gd name="T10" fmla="*/ 357256 w 419100"/>
                <a:gd name="T11" fmla="*/ 92842 h 124460"/>
                <a:gd name="T12" fmla="*/ 0 w 419100"/>
                <a:gd name="T13" fmla="*/ 92842 h 124460"/>
                <a:gd name="T14" fmla="*/ 0 w 419100"/>
                <a:gd name="T15" fmla="*/ 30998 h 1244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9100" h="124460">
                  <a:moveTo>
                    <a:pt x="0" y="30998"/>
                  </a:moveTo>
                  <a:lnTo>
                    <a:pt x="357256" y="30998"/>
                  </a:lnTo>
                  <a:lnTo>
                    <a:pt x="357256" y="0"/>
                  </a:lnTo>
                  <a:lnTo>
                    <a:pt x="419099" y="61996"/>
                  </a:lnTo>
                  <a:lnTo>
                    <a:pt x="357256" y="123840"/>
                  </a:lnTo>
                  <a:lnTo>
                    <a:pt x="357256" y="92842"/>
                  </a:lnTo>
                  <a:lnTo>
                    <a:pt x="0" y="92842"/>
                  </a:lnTo>
                  <a:lnTo>
                    <a:pt x="0" y="30998"/>
                  </a:lnTo>
                  <a:close/>
                </a:path>
              </a:pathLst>
            </a:custGeom>
            <a:noFill/>
            <a:ln w="12700">
              <a:solidFill>
                <a:srgbClr val="40709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6172" name="object 28"/>
            <p:cNvSpPr>
              <a:spLocks/>
            </p:cNvSpPr>
            <p:nvPr/>
          </p:nvSpPr>
          <p:spPr bwMode="auto">
            <a:xfrm>
              <a:off x="9981337" y="1711622"/>
              <a:ext cx="380040" cy="112285"/>
            </a:xfrm>
            <a:custGeom>
              <a:avLst/>
              <a:gdLst>
                <a:gd name="T0" fmla="*/ 357134 w 419100"/>
                <a:gd name="T1" fmla="*/ 0 h 124460"/>
                <a:gd name="T2" fmla="*/ 357134 w 419100"/>
                <a:gd name="T3" fmla="*/ 30998 h 124460"/>
                <a:gd name="T4" fmla="*/ 0 w 419100"/>
                <a:gd name="T5" fmla="*/ 30998 h 124460"/>
                <a:gd name="T6" fmla="*/ 0 w 419100"/>
                <a:gd name="T7" fmla="*/ 92842 h 124460"/>
                <a:gd name="T8" fmla="*/ 357134 w 419100"/>
                <a:gd name="T9" fmla="*/ 92842 h 124460"/>
                <a:gd name="T10" fmla="*/ 357134 w 419100"/>
                <a:gd name="T11" fmla="*/ 123840 h 124460"/>
                <a:gd name="T12" fmla="*/ 419099 w 419100"/>
                <a:gd name="T13" fmla="*/ 61965 h 124460"/>
                <a:gd name="T14" fmla="*/ 357134 w 419100"/>
                <a:gd name="T15" fmla="*/ 0 h 1244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9100" h="124460">
                  <a:moveTo>
                    <a:pt x="357134" y="0"/>
                  </a:moveTo>
                  <a:lnTo>
                    <a:pt x="357134" y="30998"/>
                  </a:lnTo>
                  <a:lnTo>
                    <a:pt x="0" y="30998"/>
                  </a:lnTo>
                  <a:lnTo>
                    <a:pt x="0" y="92842"/>
                  </a:lnTo>
                  <a:lnTo>
                    <a:pt x="357134" y="92842"/>
                  </a:lnTo>
                  <a:lnTo>
                    <a:pt x="357134" y="123840"/>
                  </a:lnTo>
                  <a:lnTo>
                    <a:pt x="419099" y="61965"/>
                  </a:lnTo>
                  <a:lnTo>
                    <a:pt x="357134" y="0"/>
                  </a:lnTo>
                  <a:close/>
                </a:path>
              </a:pathLst>
            </a:custGeom>
            <a:solidFill>
              <a:srgbClr val="5B9A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6173" name="object 29"/>
            <p:cNvSpPr>
              <a:spLocks/>
            </p:cNvSpPr>
            <p:nvPr/>
          </p:nvSpPr>
          <p:spPr bwMode="auto">
            <a:xfrm>
              <a:off x="9981337" y="1711622"/>
              <a:ext cx="380040" cy="112285"/>
            </a:xfrm>
            <a:custGeom>
              <a:avLst/>
              <a:gdLst>
                <a:gd name="T0" fmla="*/ 0 w 419100"/>
                <a:gd name="T1" fmla="*/ 30998 h 124460"/>
                <a:gd name="T2" fmla="*/ 357134 w 419100"/>
                <a:gd name="T3" fmla="*/ 30998 h 124460"/>
                <a:gd name="T4" fmla="*/ 357134 w 419100"/>
                <a:gd name="T5" fmla="*/ 0 h 124460"/>
                <a:gd name="T6" fmla="*/ 419099 w 419100"/>
                <a:gd name="T7" fmla="*/ 61965 h 124460"/>
                <a:gd name="T8" fmla="*/ 357134 w 419100"/>
                <a:gd name="T9" fmla="*/ 123840 h 124460"/>
                <a:gd name="T10" fmla="*/ 357134 w 419100"/>
                <a:gd name="T11" fmla="*/ 92842 h 124460"/>
                <a:gd name="T12" fmla="*/ 0 w 419100"/>
                <a:gd name="T13" fmla="*/ 92842 h 124460"/>
                <a:gd name="T14" fmla="*/ 0 w 419100"/>
                <a:gd name="T15" fmla="*/ 30998 h 1244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9100" h="124460">
                  <a:moveTo>
                    <a:pt x="0" y="30998"/>
                  </a:moveTo>
                  <a:lnTo>
                    <a:pt x="357134" y="30998"/>
                  </a:lnTo>
                  <a:lnTo>
                    <a:pt x="357134" y="0"/>
                  </a:lnTo>
                  <a:lnTo>
                    <a:pt x="419099" y="61965"/>
                  </a:lnTo>
                  <a:lnTo>
                    <a:pt x="357134" y="123840"/>
                  </a:lnTo>
                  <a:lnTo>
                    <a:pt x="357134" y="92842"/>
                  </a:lnTo>
                  <a:lnTo>
                    <a:pt x="0" y="92842"/>
                  </a:lnTo>
                  <a:lnTo>
                    <a:pt x="0" y="30998"/>
                  </a:lnTo>
                  <a:close/>
                </a:path>
              </a:pathLst>
            </a:custGeom>
            <a:noFill/>
            <a:ln w="12700">
              <a:solidFill>
                <a:srgbClr val="40709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6174" name="object 30"/>
            <p:cNvSpPr>
              <a:spLocks/>
            </p:cNvSpPr>
            <p:nvPr/>
          </p:nvSpPr>
          <p:spPr bwMode="auto">
            <a:xfrm>
              <a:off x="8166068" y="4402134"/>
              <a:ext cx="414589" cy="112285"/>
            </a:xfrm>
            <a:custGeom>
              <a:avLst/>
              <a:gdLst>
                <a:gd name="T0" fmla="*/ 61965 w 457200"/>
                <a:gd name="T1" fmla="*/ 0 h 123825"/>
                <a:gd name="T2" fmla="*/ 0 w 457200"/>
                <a:gd name="T3" fmla="*/ 61971 h 123825"/>
                <a:gd name="T4" fmla="*/ 61965 w 457200"/>
                <a:gd name="T5" fmla="*/ 123824 h 123825"/>
                <a:gd name="T6" fmla="*/ 61965 w 457200"/>
                <a:gd name="T7" fmla="*/ 92963 h 123825"/>
                <a:gd name="T8" fmla="*/ 457199 w 457200"/>
                <a:gd name="T9" fmla="*/ 92963 h 123825"/>
                <a:gd name="T10" fmla="*/ 457199 w 457200"/>
                <a:gd name="T11" fmla="*/ 30979 h 123825"/>
                <a:gd name="T12" fmla="*/ 61965 w 457200"/>
                <a:gd name="T13" fmla="*/ 30979 h 123825"/>
                <a:gd name="T14" fmla="*/ 61965 w 457200"/>
                <a:gd name="T15" fmla="*/ 0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7200" h="123825">
                  <a:moveTo>
                    <a:pt x="61965" y="0"/>
                  </a:moveTo>
                  <a:lnTo>
                    <a:pt x="0" y="61971"/>
                  </a:lnTo>
                  <a:lnTo>
                    <a:pt x="61965" y="123824"/>
                  </a:lnTo>
                  <a:lnTo>
                    <a:pt x="61965" y="92963"/>
                  </a:lnTo>
                  <a:lnTo>
                    <a:pt x="457199" y="92963"/>
                  </a:lnTo>
                  <a:lnTo>
                    <a:pt x="457199" y="30979"/>
                  </a:lnTo>
                  <a:lnTo>
                    <a:pt x="61965" y="30979"/>
                  </a:lnTo>
                  <a:lnTo>
                    <a:pt x="61965" y="0"/>
                  </a:lnTo>
                  <a:close/>
                </a:path>
              </a:pathLst>
            </a:custGeom>
            <a:solidFill>
              <a:srgbClr val="5B9A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6175" name="object 31"/>
            <p:cNvSpPr>
              <a:spLocks/>
            </p:cNvSpPr>
            <p:nvPr/>
          </p:nvSpPr>
          <p:spPr bwMode="auto">
            <a:xfrm>
              <a:off x="8166068" y="4402134"/>
              <a:ext cx="414589" cy="112285"/>
            </a:xfrm>
            <a:custGeom>
              <a:avLst/>
              <a:gdLst>
                <a:gd name="T0" fmla="*/ 0 w 457200"/>
                <a:gd name="T1" fmla="*/ 61971 h 123825"/>
                <a:gd name="T2" fmla="*/ 61965 w 457200"/>
                <a:gd name="T3" fmla="*/ 0 h 123825"/>
                <a:gd name="T4" fmla="*/ 61965 w 457200"/>
                <a:gd name="T5" fmla="*/ 30979 h 123825"/>
                <a:gd name="T6" fmla="*/ 457199 w 457200"/>
                <a:gd name="T7" fmla="*/ 30979 h 123825"/>
                <a:gd name="T8" fmla="*/ 457199 w 457200"/>
                <a:gd name="T9" fmla="*/ 92963 h 123825"/>
                <a:gd name="T10" fmla="*/ 61965 w 457200"/>
                <a:gd name="T11" fmla="*/ 92963 h 123825"/>
                <a:gd name="T12" fmla="*/ 61965 w 457200"/>
                <a:gd name="T13" fmla="*/ 123824 h 123825"/>
                <a:gd name="T14" fmla="*/ 0 w 457200"/>
                <a:gd name="T15" fmla="*/ 61971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7200" h="123825">
                  <a:moveTo>
                    <a:pt x="0" y="61971"/>
                  </a:moveTo>
                  <a:lnTo>
                    <a:pt x="61965" y="0"/>
                  </a:lnTo>
                  <a:lnTo>
                    <a:pt x="61965" y="30979"/>
                  </a:lnTo>
                  <a:lnTo>
                    <a:pt x="457199" y="30979"/>
                  </a:lnTo>
                  <a:lnTo>
                    <a:pt x="457199" y="92963"/>
                  </a:lnTo>
                  <a:lnTo>
                    <a:pt x="61965" y="92963"/>
                  </a:lnTo>
                  <a:lnTo>
                    <a:pt x="61965" y="123824"/>
                  </a:lnTo>
                  <a:lnTo>
                    <a:pt x="0" y="61971"/>
                  </a:lnTo>
                  <a:close/>
                </a:path>
              </a:pathLst>
            </a:custGeom>
            <a:noFill/>
            <a:ln w="12700">
              <a:solidFill>
                <a:srgbClr val="40709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6176" name="object 32"/>
            <p:cNvSpPr>
              <a:spLocks/>
            </p:cNvSpPr>
            <p:nvPr/>
          </p:nvSpPr>
          <p:spPr bwMode="auto">
            <a:xfrm>
              <a:off x="6239955" y="4436683"/>
              <a:ext cx="414589" cy="112285"/>
            </a:xfrm>
            <a:custGeom>
              <a:avLst/>
              <a:gdLst>
                <a:gd name="T0" fmla="*/ 61965 w 457200"/>
                <a:gd name="T1" fmla="*/ 0 h 123825"/>
                <a:gd name="T2" fmla="*/ 0 w 457200"/>
                <a:gd name="T3" fmla="*/ 61971 h 123825"/>
                <a:gd name="T4" fmla="*/ 61965 w 457200"/>
                <a:gd name="T5" fmla="*/ 123824 h 123825"/>
                <a:gd name="T6" fmla="*/ 61965 w 457200"/>
                <a:gd name="T7" fmla="*/ 92963 h 123825"/>
                <a:gd name="T8" fmla="*/ 457199 w 457200"/>
                <a:gd name="T9" fmla="*/ 92963 h 123825"/>
                <a:gd name="T10" fmla="*/ 457199 w 457200"/>
                <a:gd name="T11" fmla="*/ 30979 h 123825"/>
                <a:gd name="T12" fmla="*/ 61965 w 457200"/>
                <a:gd name="T13" fmla="*/ 30979 h 123825"/>
                <a:gd name="T14" fmla="*/ 61965 w 457200"/>
                <a:gd name="T15" fmla="*/ 0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7200" h="123825">
                  <a:moveTo>
                    <a:pt x="61965" y="0"/>
                  </a:moveTo>
                  <a:lnTo>
                    <a:pt x="0" y="61971"/>
                  </a:lnTo>
                  <a:lnTo>
                    <a:pt x="61965" y="123824"/>
                  </a:lnTo>
                  <a:lnTo>
                    <a:pt x="61965" y="92963"/>
                  </a:lnTo>
                  <a:lnTo>
                    <a:pt x="457199" y="92963"/>
                  </a:lnTo>
                  <a:lnTo>
                    <a:pt x="457199" y="30979"/>
                  </a:lnTo>
                  <a:lnTo>
                    <a:pt x="61965" y="30979"/>
                  </a:lnTo>
                  <a:lnTo>
                    <a:pt x="61965" y="0"/>
                  </a:lnTo>
                  <a:close/>
                </a:path>
              </a:pathLst>
            </a:custGeom>
            <a:solidFill>
              <a:srgbClr val="5B9A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6177" name="object 33"/>
            <p:cNvSpPr>
              <a:spLocks/>
            </p:cNvSpPr>
            <p:nvPr/>
          </p:nvSpPr>
          <p:spPr bwMode="auto">
            <a:xfrm>
              <a:off x="6239955" y="4436683"/>
              <a:ext cx="414589" cy="112285"/>
            </a:xfrm>
            <a:custGeom>
              <a:avLst/>
              <a:gdLst>
                <a:gd name="T0" fmla="*/ 0 w 457200"/>
                <a:gd name="T1" fmla="*/ 61971 h 123825"/>
                <a:gd name="T2" fmla="*/ 61965 w 457200"/>
                <a:gd name="T3" fmla="*/ 0 h 123825"/>
                <a:gd name="T4" fmla="*/ 61965 w 457200"/>
                <a:gd name="T5" fmla="*/ 30979 h 123825"/>
                <a:gd name="T6" fmla="*/ 457199 w 457200"/>
                <a:gd name="T7" fmla="*/ 30979 h 123825"/>
                <a:gd name="T8" fmla="*/ 457199 w 457200"/>
                <a:gd name="T9" fmla="*/ 92963 h 123825"/>
                <a:gd name="T10" fmla="*/ 61965 w 457200"/>
                <a:gd name="T11" fmla="*/ 92963 h 123825"/>
                <a:gd name="T12" fmla="*/ 61965 w 457200"/>
                <a:gd name="T13" fmla="*/ 123824 h 123825"/>
                <a:gd name="T14" fmla="*/ 0 w 457200"/>
                <a:gd name="T15" fmla="*/ 61971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7200" h="123825">
                  <a:moveTo>
                    <a:pt x="0" y="61971"/>
                  </a:moveTo>
                  <a:lnTo>
                    <a:pt x="61965" y="0"/>
                  </a:lnTo>
                  <a:lnTo>
                    <a:pt x="61965" y="30979"/>
                  </a:lnTo>
                  <a:lnTo>
                    <a:pt x="457199" y="30979"/>
                  </a:lnTo>
                  <a:lnTo>
                    <a:pt x="457199" y="92963"/>
                  </a:lnTo>
                  <a:lnTo>
                    <a:pt x="61965" y="92963"/>
                  </a:lnTo>
                  <a:lnTo>
                    <a:pt x="61965" y="123824"/>
                  </a:lnTo>
                  <a:lnTo>
                    <a:pt x="0" y="61971"/>
                  </a:lnTo>
                  <a:close/>
                </a:path>
              </a:pathLst>
            </a:custGeom>
            <a:noFill/>
            <a:ln w="12700">
              <a:solidFill>
                <a:srgbClr val="40709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6178" name="object 34"/>
            <p:cNvSpPr>
              <a:spLocks/>
            </p:cNvSpPr>
            <p:nvPr/>
          </p:nvSpPr>
          <p:spPr bwMode="auto">
            <a:xfrm>
              <a:off x="4443401" y="4367585"/>
              <a:ext cx="414589" cy="112285"/>
            </a:xfrm>
            <a:custGeom>
              <a:avLst/>
              <a:gdLst>
                <a:gd name="T0" fmla="*/ 61965 w 457200"/>
                <a:gd name="T1" fmla="*/ 0 h 123825"/>
                <a:gd name="T2" fmla="*/ 0 w 457200"/>
                <a:gd name="T3" fmla="*/ 61971 h 123825"/>
                <a:gd name="T4" fmla="*/ 61965 w 457200"/>
                <a:gd name="T5" fmla="*/ 123824 h 123825"/>
                <a:gd name="T6" fmla="*/ 61965 w 457200"/>
                <a:gd name="T7" fmla="*/ 92963 h 123825"/>
                <a:gd name="T8" fmla="*/ 457199 w 457200"/>
                <a:gd name="T9" fmla="*/ 92963 h 123825"/>
                <a:gd name="T10" fmla="*/ 457199 w 457200"/>
                <a:gd name="T11" fmla="*/ 30979 h 123825"/>
                <a:gd name="T12" fmla="*/ 61965 w 457200"/>
                <a:gd name="T13" fmla="*/ 30979 h 123825"/>
                <a:gd name="T14" fmla="*/ 61965 w 457200"/>
                <a:gd name="T15" fmla="*/ 0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7200" h="123825">
                  <a:moveTo>
                    <a:pt x="61965" y="0"/>
                  </a:moveTo>
                  <a:lnTo>
                    <a:pt x="0" y="61971"/>
                  </a:lnTo>
                  <a:lnTo>
                    <a:pt x="61965" y="123824"/>
                  </a:lnTo>
                  <a:lnTo>
                    <a:pt x="61965" y="92963"/>
                  </a:lnTo>
                  <a:lnTo>
                    <a:pt x="457199" y="92963"/>
                  </a:lnTo>
                  <a:lnTo>
                    <a:pt x="457199" y="30979"/>
                  </a:lnTo>
                  <a:lnTo>
                    <a:pt x="61965" y="30979"/>
                  </a:lnTo>
                  <a:lnTo>
                    <a:pt x="61965" y="0"/>
                  </a:lnTo>
                  <a:close/>
                </a:path>
              </a:pathLst>
            </a:custGeom>
            <a:solidFill>
              <a:srgbClr val="5B9A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6179" name="object 35"/>
            <p:cNvSpPr>
              <a:spLocks/>
            </p:cNvSpPr>
            <p:nvPr/>
          </p:nvSpPr>
          <p:spPr bwMode="auto">
            <a:xfrm>
              <a:off x="4443401" y="4367585"/>
              <a:ext cx="414589" cy="112285"/>
            </a:xfrm>
            <a:custGeom>
              <a:avLst/>
              <a:gdLst>
                <a:gd name="T0" fmla="*/ 0 w 457200"/>
                <a:gd name="T1" fmla="*/ 61971 h 123825"/>
                <a:gd name="T2" fmla="*/ 61965 w 457200"/>
                <a:gd name="T3" fmla="*/ 0 h 123825"/>
                <a:gd name="T4" fmla="*/ 61965 w 457200"/>
                <a:gd name="T5" fmla="*/ 30979 h 123825"/>
                <a:gd name="T6" fmla="*/ 457199 w 457200"/>
                <a:gd name="T7" fmla="*/ 30979 h 123825"/>
                <a:gd name="T8" fmla="*/ 457199 w 457200"/>
                <a:gd name="T9" fmla="*/ 92963 h 123825"/>
                <a:gd name="T10" fmla="*/ 61965 w 457200"/>
                <a:gd name="T11" fmla="*/ 92963 h 123825"/>
                <a:gd name="T12" fmla="*/ 61965 w 457200"/>
                <a:gd name="T13" fmla="*/ 123824 h 123825"/>
                <a:gd name="T14" fmla="*/ 0 w 457200"/>
                <a:gd name="T15" fmla="*/ 61971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7200" h="123825">
                  <a:moveTo>
                    <a:pt x="0" y="61971"/>
                  </a:moveTo>
                  <a:lnTo>
                    <a:pt x="61965" y="0"/>
                  </a:lnTo>
                  <a:lnTo>
                    <a:pt x="61965" y="30979"/>
                  </a:lnTo>
                  <a:lnTo>
                    <a:pt x="457199" y="30979"/>
                  </a:lnTo>
                  <a:lnTo>
                    <a:pt x="457199" y="92963"/>
                  </a:lnTo>
                  <a:lnTo>
                    <a:pt x="61965" y="92963"/>
                  </a:lnTo>
                  <a:lnTo>
                    <a:pt x="61965" y="123824"/>
                  </a:lnTo>
                  <a:lnTo>
                    <a:pt x="0" y="61971"/>
                  </a:lnTo>
                  <a:close/>
                </a:path>
              </a:pathLst>
            </a:custGeom>
            <a:noFill/>
            <a:ln w="12700">
              <a:solidFill>
                <a:srgbClr val="40709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6180" name="object 36"/>
            <p:cNvSpPr>
              <a:spLocks/>
            </p:cNvSpPr>
            <p:nvPr/>
          </p:nvSpPr>
          <p:spPr bwMode="auto">
            <a:xfrm>
              <a:off x="10145445" y="4367585"/>
              <a:ext cx="414589" cy="112285"/>
            </a:xfrm>
            <a:custGeom>
              <a:avLst/>
              <a:gdLst>
                <a:gd name="T0" fmla="*/ 61843 w 457200"/>
                <a:gd name="T1" fmla="*/ 0 h 123825"/>
                <a:gd name="T2" fmla="*/ 0 w 457200"/>
                <a:gd name="T3" fmla="*/ 61984 h 123825"/>
                <a:gd name="T4" fmla="*/ 61843 w 457200"/>
                <a:gd name="T5" fmla="*/ 123824 h 123825"/>
                <a:gd name="T6" fmla="*/ 61843 w 457200"/>
                <a:gd name="T7" fmla="*/ 92963 h 123825"/>
                <a:gd name="T8" fmla="*/ 457199 w 457200"/>
                <a:gd name="T9" fmla="*/ 92963 h 123825"/>
                <a:gd name="T10" fmla="*/ 457199 w 457200"/>
                <a:gd name="T11" fmla="*/ 30992 h 123825"/>
                <a:gd name="T12" fmla="*/ 61843 w 457200"/>
                <a:gd name="T13" fmla="*/ 30992 h 123825"/>
                <a:gd name="T14" fmla="*/ 61843 w 457200"/>
                <a:gd name="T15" fmla="*/ 0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7200" h="123825">
                  <a:moveTo>
                    <a:pt x="61843" y="0"/>
                  </a:moveTo>
                  <a:lnTo>
                    <a:pt x="0" y="61984"/>
                  </a:lnTo>
                  <a:lnTo>
                    <a:pt x="61843" y="123824"/>
                  </a:lnTo>
                  <a:lnTo>
                    <a:pt x="61843" y="92963"/>
                  </a:lnTo>
                  <a:lnTo>
                    <a:pt x="457199" y="92963"/>
                  </a:lnTo>
                  <a:lnTo>
                    <a:pt x="457199" y="30992"/>
                  </a:lnTo>
                  <a:lnTo>
                    <a:pt x="61843" y="30992"/>
                  </a:lnTo>
                  <a:lnTo>
                    <a:pt x="61843" y="0"/>
                  </a:lnTo>
                  <a:close/>
                </a:path>
              </a:pathLst>
            </a:custGeom>
            <a:solidFill>
              <a:srgbClr val="5B9A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6181" name="object 37"/>
            <p:cNvSpPr>
              <a:spLocks/>
            </p:cNvSpPr>
            <p:nvPr/>
          </p:nvSpPr>
          <p:spPr bwMode="auto">
            <a:xfrm>
              <a:off x="10145445" y="4367585"/>
              <a:ext cx="414589" cy="112285"/>
            </a:xfrm>
            <a:custGeom>
              <a:avLst/>
              <a:gdLst>
                <a:gd name="T0" fmla="*/ 0 w 457200"/>
                <a:gd name="T1" fmla="*/ 61984 h 123825"/>
                <a:gd name="T2" fmla="*/ 61843 w 457200"/>
                <a:gd name="T3" fmla="*/ 0 h 123825"/>
                <a:gd name="T4" fmla="*/ 61843 w 457200"/>
                <a:gd name="T5" fmla="*/ 30992 h 123825"/>
                <a:gd name="T6" fmla="*/ 457199 w 457200"/>
                <a:gd name="T7" fmla="*/ 30992 h 123825"/>
                <a:gd name="T8" fmla="*/ 457199 w 457200"/>
                <a:gd name="T9" fmla="*/ 92963 h 123825"/>
                <a:gd name="T10" fmla="*/ 61843 w 457200"/>
                <a:gd name="T11" fmla="*/ 92963 h 123825"/>
                <a:gd name="T12" fmla="*/ 61843 w 457200"/>
                <a:gd name="T13" fmla="*/ 123824 h 123825"/>
                <a:gd name="T14" fmla="*/ 0 w 457200"/>
                <a:gd name="T15" fmla="*/ 61984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7200" h="123825">
                  <a:moveTo>
                    <a:pt x="0" y="61984"/>
                  </a:moveTo>
                  <a:lnTo>
                    <a:pt x="61843" y="0"/>
                  </a:lnTo>
                  <a:lnTo>
                    <a:pt x="61843" y="30992"/>
                  </a:lnTo>
                  <a:lnTo>
                    <a:pt x="457199" y="30992"/>
                  </a:lnTo>
                  <a:lnTo>
                    <a:pt x="457199" y="92963"/>
                  </a:lnTo>
                  <a:lnTo>
                    <a:pt x="61843" y="92963"/>
                  </a:lnTo>
                  <a:lnTo>
                    <a:pt x="61843" y="123824"/>
                  </a:lnTo>
                  <a:lnTo>
                    <a:pt x="0" y="61984"/>
                  </a:lnTo>
                  <a:close/>
                </a:path>
              </a:pathLst>
            </a:custGeom>
            <a:noFill/>
            <a:ln w="12700">
              <a:solidFill>
                <a:srgbClr val="40709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</p:grpSp>
    </p:spTree>
    <p:extLst>
      <p:ext uri="{BB962C8B-B14F-4D97-AF65-F5344CB8AC3E}">
        <p14:creationId xmlns:p14="http://schemas.microsoft.com/office/powerpoint/2010/main" val="2755435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90186639"/>
              </p:ext>
            </p:extLst>
          </p:nvPr>
        </p:nvGraphicFramePr>
        <p:xfrm>
          <a:off x="391459" y="235572"/>
          <a:ext cx="11051988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19390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4036785174"/>
              </p:ext>
            </p:extLst>
          </p:nvPr>
        </p:nvGraphicFramePr>
        <p:xfrm>
          <a:off x="391459" y="235572"/>
          <a:ext cx="11051988" cy="65014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58655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9238266"/>
              </p:ext>
            </p:extLst>
          </p:nvPr>
        </p:nvGraphicFramePr>
        <p:xfrm>
          <a:off x="367552" y="228600"/>
          <a:ext cx="5549153" cy="61990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79774"/>
                <a:gridCol w="2589605"/>
                <a:gridCol w="1479774"/>
              </a:tblGrid>
              <a:tr h="616099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u="none" strike="noStrike" dirty="0">
                          <a:effectLst/>
                        </a:rPr>
                        <a:t>SL. No</a:t>
                      </a:r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u="none" strike="noStrike" dirty="0">
                          <a:effectLst/>
                        </a:rPr>
                        <a:t>Districts</a:t>
                      </a:r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u="none" strike="noStrike" dirty="0">
                          <a:effectLst/>
                        </a:rPr>
                        <a:t>No. of BGs</a:t>
                      </a:r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16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1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Baksa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3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16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2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Barpeta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3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16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3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Biswanath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2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16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4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Bongaigaon 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2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16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5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Darrang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2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16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6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Dhemaji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10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16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7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Dibrugarh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2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16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8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Goalpara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2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16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9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Golaghat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3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16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10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Hojai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1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16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11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Kamrup M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3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16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12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Kamrup R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1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16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13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Lakhimpur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10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16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14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Morigaon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8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16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15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Nagaon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9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16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16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Sonitpur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2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16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17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Tinsukia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5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16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18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>
                          <a:effectLst/>
                        </a:rPr>
                        <a:t>Udalguri</a:t>
                      </a:r>
                      <a:endParaRPr lang="en-IN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u="none" strike="noStrike" dirty="0">
                          <a:effectLst/>
                        </a:rPr>
                        <a:t>1</a:t>
                      </a:r>
                      <a:endParaRPr lang="en-IN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508375" y="272493"/>
            <a:ext cx="5257801" cy="60939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6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A Total of 69 Business Guides are appointed in 18 districts of Assam</a:t>
            </a:r>
          </a:p>
          <a:p>
            <a:endParaRPr lang="en-IN" sz="2600" dirty="0" smtClean="0">
              <a:latin typeface="Georgia" panose="02040502050405020303" pitchFamily="18" charset="0"/>
            </a:endParaRPr>
          </a:p>
          <a:p>
            <a:r>
              <a:rPr lang="en-IN" sz="2600" dirty="0" smtClean="0">
                <a:solidFill>
                  <a:srgbClr val="FF0000"/>
                </a:solidFill>
                <a:latin typeface="Georgia" panose="02040502050405020303" pitchFamily="18" charset="0"/>
              </a:rPr>
              <a:t>These Business Guides are trained and educated on different schemes that is available for the farming community along with the proper procedure of searching of eligible entrepreneur.</a:t>
            </a:r>
          </a:p>
          <a:p>
            <a:endParaRPr lang="en-IN" sz="2600" dirty="0" smtClean="0">
              <a:latin typeface="Georgia" panose="02040502050405020303" pitchFamily="18" charset="0"/>
            </a:endParaRPr>
          </a:p>
          <a:p>
            <a:r>
              <a:rPr lang="en-IN" sz="2600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They are given “Business Guide Kit” </a:t>
            </a:r>
          </a:p>
          <a:p>
            <a:endParaRPr lang="en-IN" sz="2600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  <a:p>
            <a:r>
              <a:rPr lang="en-IN" sz="2600" dirty="0" smtClean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Cluster Based Approach have been followed  </a:t>
            </a:r>
            <a:endParaRPr lang="en-IN" sz="2600" dirty="0">
              <a:solidFill>
                <a:schemeClr val="bg2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35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047" y="889561"/>
            <a:ext cx="10515600" cy="603063"/>
          </a:xfrm>
        </p:spPr>
        <p:txBody>
          <a:bodyPr>
            <a:normAutofit fontScale="90000"/>
          </a:bodyPr>
          <a:lstStyle/>
          <a:p>
            <a:r>
              <a:rPr lang="en-IN" dirty="0" smtClean="0">
                <a:latin typeface="Aharoni" panose="02010803020104030203" pitchFamily="2" charset="-79"/>
                <a:cs typeface="Aharoni" panose="02010803020104030203" pitchFamily="2" charset="-79"/>
              </a:rPr>
              <a:t>Support System</a:t>
            </a:r>
            <a:endParaRPr lang="en-IN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024" y="2403849"/>
            <a:ext cx="10515600" cy="5503022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Various </a:t>
            </a:r>
            <a:r>
              <a:rPr lang="en-US" dirty="0"/>
              <a:t>schemes like, PMFME, PMEGP, PMMSY, NLM, AHIDF, MUDRA, STAND UP INDIA </a:t>
            </a:r>
            <a:r>
              <a:rPr lang="en-US" b="1" dirty="0"/>
              <a:t>where 1000 of crores of rupees given as grant particularly for rural economy </a:t>
            </a:r>
            <a:r>
              <a:rPr lang="en-US" b="1" dirty="0" smtClean="0"/>
              <a:t>through micro </a:t>
            </a:r>
            <a:r>
              <a:rPr lang="en-US" b="1" dirty="0"/>
              <a:t>and small </a:t>
            </a:r>
            <a:r>
              <a:rPr lang="en-US" b="1" dirty="0" smtClean="0"/>
              <a:t>business.</a:t>
            </a:r>
          </a:p>
          <a:p>
            <a:pPr algn="just"/>
            <a:r>
              <a:rPr lang="en-IN" dirty="0" smtClean="0"/>
              <a:t>District Coordinators are fully aware of these schemes.</a:t>
            </a:r>
          </a:p>
          <a:p>
            <a:pPr algn="just"/>
            <a:r>
              <a:rPr lang="en-IN" dirty="0" smtClean="0"/>
              <a:t>District Industries &amp; Commerce Centre (DICC) are fully active</a:t>
            </a:r>
          </a:p>
          <a:p>
            <a:pPr algn="just"/>
            <a:r>
              <a:rPr lang="en-IN" dirty="0" smtClean="0"/>
              <a:t>RBI &amp; </a:t>
            </a:r>
            <a:r>
              <a:rPr lang="en-IN" dirty="0" err="1" smtClean="0"/>
              <a:t>GoI</a:t>
            </a:r>
            <a:r>
              <a:rPr lang="en-IN" dirty="0" smtClean="0"/>
              <a:t> mandate for Assam to fund in Priority Sector up to 60% funding</a:t>
            </a:r>
          </a:p>
          <a:p>
            <a:pPr algn="just"/>
            <a:r>
              <a:rPr lang="en-IN" dirty="0" smtClean="0"/>
              <a:t>Stable Government supporting development of rural economy of Assam.</a:t>
            </a:r>
          </a:p>
          <a:p>
            <a:pPr algn="just"/>
            <a:r>
              <a:rPr lang="en-IN" dirty="0" smtClean="0"/>
              <a:t>There are various service providers to support these entrepreneurs as and when required (with a minimal fee)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70519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object 2"/>
          <p:cNvSpPr>
            <a:spLocks/>
          </p:cNvSpPr>
          <p:nvPr/>
        </p:nvSpPr>
        <p:spPr bwMode="auto">
          <a:xfrm>
            <a:off x="1125870" y="1745541"/>
            <a:ext cx="1554119" cy="1022769"/>
          </a:xfrm>
          <a:custGeom>
            <a:avLst/>
            <a:gdLst>
              <a:gd name="T0" fmla="*/ 0 w 1524000"/>
              <a:gd name="T1" fmla="*/ 695324 h 695325"/>
              <a:gd name="T2" fmla="*/ 1523999 w 1524000"/>
              <a:gd name="T3" fmla="*/ 695324 h 695325"/>
              <a:gd name="T4" fmla="*/ 1523999 w 1524000"/>
              <a:gd name="T5" fmla="*/ 0 h 695325"/>
              <a:gd name="T6" fmla="*/ 0 w 1524000"/>
              <a:gd name="T7" fmla="*/ 0 h 695325"/>
              <a:gd name="T8" fmla="*/ 0 w 1524000"/>
              <a:gd name="T9" fmla="*/ 695324 h 6953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24000" h="695325">
                <a:moveTo>
                  <a:pt x="0" y="695324"/>
                </a:moveTo>
                <a:lnTo>
                  <a:pt x="1523999" y="695324"/>
                </a:lnTo>
                <a:lnTo>
                  <a:pt x="1523999" y="0"/>
                </a:lnTo>
                <a:lnTo>
                  <a:pt x="0" y="0"/>
                </a:lnTo>
                <a:lnTo>
                  <a:pt x="0" y="695324"/>
                </a:lnTo>
                <a:close/>
              </a:path>
            </a:pathLst>
          </a:custGeom>
          <a:noFill/>
          <a:ln w="28574">
            <a:solidFill>
              <a:srgbClr val="6FAC4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IN" sz="2000"/>
          </a:p>
        </p:txBody>
      </p:sp>
      <p:sp>
        <p:nvSpPr>
          <p:cNvPr id="3" name="object 3"/>
          <p:cNvSpPr txBox="1"/>
          <p:nvPr/>
        </p:nvSpPr>
        <p:spPr>
          <a:xfrm>
            <a:off x="1214909" y="1813436"/>
            <a:ext cx="1377661" cy="936090"/>
          </a:xfrm>
          <a:prstGeom prst="rect">
            <a:avLst/>
          </a:prstGeom>
          <a:solidFill>
            <a:srgbClr val="FFF2CC"/>
          </a:solidFill>
        </p:spPr>
        <p:txBody>
          <a:bodyPr lIns="0" tIns="0" rIns="0" bIns="0">
            <a:spAutoFit/>
          </a:bodyPr>
          <a:lstStyle>
            <a:lvl1pPr marL="174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altLang="en-US" sz="1400" b="1" dirty="0">
                <a:ea typeface="Calibri" panose="020F0502020204030204" pitchFamily="34" charset="0"/>
                <a:cs typeface="Calibri" panose="020F0502020204030204" pitchFamily="34" charset="0"/>
              </a:rPr>
              <a:t>Application</a:t>
            </a:r>
            <a:r>
              <a:rPr lang="en-US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 dirty="0">
                <a:ea typeface="Calibri" panose="020F0502020204030204" pitchFamily="34" charset="0"/>
                <a:cs typeface="Calibri" panose="020F0502020204030204" pitchFamily="34" charset="0"/>
              </a:rPr>
              <a:t>Forms</a:t>
            </a:r>
            <a:r>
              <a:rPr lang="en-US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 dirty="0">
                <a:ea typeface="Calibri" panose="020F0502020204030204" pitchFamily="34" charset="0"/>
                <a:cs typeface="Calibri" panose="020F0502020204030204" pitchFamily="34" charset="0"/>
              </a:rPr>
              <a:t>prepared</a:t>
            </a:r>
            <a:r>
              <a:rPr lang="en-US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 dirty="0">
                <a:ea typeface="Calibri" panose="020F0502020204030204" pitchFamily="34" charset="0"/>
                <a:cs typeface="Calibri" panose="020F0502020204030204" pitchFamily="34" charset="0"/>
              </a:rPr>
              <a:t>based</a:t>
            </a:r>
            <a:r>
              <a:rPr lang="en-US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 dirty="0">
                <a:ea typeface="Calibri" panose="020F0502020204030204" pitchFamily="34" charset="0"/>
                <a:cs typeface="Calibri" panose="020F0502020204030204" pitchFamily="34" charset="0"/>
              </a:rPr>
              <a:t>on</a:t>
            </a:r>
            <a:r>
              <a:rPr lang="en-US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 dirty="0">
                <a:ea typeface="Calibri" panose="020F0502020204030204" pitchFamily="34" charset="0"/>
                <a:cs typeface="Calibri" panose="020F0502020204030204" pitchFamily="34" charset="0"/>
              </a:rPr>
              <a:t>different</a:t>
            </a:r>
            <a:r>
              <a:rPr lang="en-US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 dirty="0">
                <a:ea typeface="Calibri" panose="020F0502020204030204" pitchFamily="34" charset="0"/>
                <a:cs typeface="Calibri" panose="020F0502020204030204" pitchFamily="34" charset="0"/>
              </a:rPr>
              <a:t>criteria</a:t>
            </a:r>
            <a:endParaRPr lang="en-US" altLang="en-US" sz="1400" dirty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52" name="object 4"/>
          <p:cNvSpPr>
            <a:spLocks/>
          </p:cNvSpPr>
          <p:nvPr/>
        </p:nvSpPr>
        <p:spPr bwMode="auto">
          <a:xfrm>
            <a:off x="3223931" y="1691941"/>
            <a:ext cx="1622112" cy="1076369"/>
          </a:xfrm>
          <a:custGeom>
            <a:avLst/>
            <a:gdLst>
              <a:gd name="T0" fmla="*/ 0 w 1590675"/>
              <a:gd name="T1" fmla="*/ 695324 h 695325"/>
              <a:gd name="T2" fmla="*/ 1590674 w 1590675"/>
              <a:gd name="T3" fmla="*/ 695324 h 695325"/>
              <a:gd name="T4" fmla="*/ 1590674 w 1590675"/>
              <a:gd name="T5" fmla="*/ 0 h 695325"/>
              <a:gd name="T6" fmla="*/ 0 w 1590675"/>
              <a:gd name="T7" fmla="*/ 0 h 695325"/>
              <a:gd name="T8" fmla="*/ 0 w 1590675"/>
              <a:gd name="T9" fmla="*/ 695324 h 6953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90675" h="695325">
                <a:moveTo>
                  <a:pt x="0" y="695324"/>
                </a:moveTo>
                <a:lnTo>
                  <a:pt x="1590674" y="695324"/>
                </a:lnTo>
                <a:lnTo>
                  <a:pt x="1590674" y="0"/>
                </a:lnTo>
                <a:lnTo>
                  <a:pt x="0" y="0"/>
                </a:lnTo>
                <a:lnTo>
                  <a:pt x="0" y="695324"/>
                </a:lnTo>
                <a:close/>
              </a:path>
            </a:pathLst>
          </a:custGeom>
          <a:noFill/>
          <a:ln w="28574">
            <a:solidFill>
              <a:srgbClr val="6FAC4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IN" sz="2000"/>
          </a:p>
        </p:txBody>
      </p:sp>
      <p:sp>
        <p:nvSpPr>
          <p:cNvPr id="5" name="object 5"/>
          <p:cNvSpPr txBox="1"/>
          <p:nvPr/>
        </p:nvSpPr>
        <p:spPr>
          <a:xfrm>
            <a:off x="3312969" y="1759836"/>
            <a:ext cx="1444036" cy="936090"/>
          </a:xfrm>
          <a:prstGeom prst="rect">
            <a:avLst/>
          </a:prstGeom>
          <a:solidFill>
            <a:srgbClr val="FFF2CC"/>
          </a:solidFill>
        </p:spPr>
        <p:txBody>
          <a:bodyPr lIns="0" tIns="0" rIns="0" bIns="0">
            <a:spAutoFit/>
          </a:bodyPr>
          <a:lstStyle>
            <a:lvl1pPr marL="174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altLang="en-US" sz="1400" b="1">
                <a:ea typeface="Calibri" panose="020F0502020204030204" pitchFamily="34" charset="0"/>
                <a:cs typeface="Calibri" panose="020F0502020204030204" pitchFamily="34" charset="0"/>
              </a:rPr>
              <a:t>Application</a:t>
            </a:r>
            <a:r>
              <a:rPr lang="en-US" alt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>
                <a:ea typeface="Calibri" panose="020F0502020204030204" pitchFamily="34" charset="0"/>
                <a:cs typeface="Calibri" panose="020F0502020204030204" pitchFamily="34" charset="0"/>
              </a:rPr>
              <a:t>Printed,</a:t>
            </a:r>
            <a:r>
              <a:rPr lang="en-US" alt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>
                <a:ea typeface="Calibri" panose="020F0502020204030204" pitchFamily="34" charset="0"/>
                <a:cs typeface="Calibri" panose="020F0502020204030204" pitchFamily="34" charset="0"/>
              </a:rPr>
              <a:t>Seal</a:t>
            </a:r>
            <a:r>
              <a:rPr lang="en-US" alt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>
                <a:ea typeface="Calibri" panose="020F0502020204030204" pitchFamily="34" charset="0"/>
                <a:cs typeface="Calibri" panose="020F0502020204030204" pitchFamily="34" charset="0"/>
              </a:rPr>
              <a:t>Ordered</a:t>
            </a:r>
            <a:r>
              <a:rPr lang="en-US" alt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>
                <a:ea typeface="Calibri" panose="020F0502020204030204" pitchFamily="34" charset="0"/>
                <a:cs typeface="Calibri" panose="020F0502020204030204" pitchFamily="34" charset="0"/>
              </a:rPr>
              <a:t>as</a:t>
            </a:r>
            <a:r>
              <a:rPr lang="en-US" alt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>
                <a:ea typeface="Calibri" panose="020F0502020204030204" pitchFamily="34" charset="0"/>
                <a:cs typeface="Calibri" panose="020F0502020204030204" pitchFamily="34" charset="0"/>
              </a:rPr>
              <a:t>per</a:t>
            </a:r>
            <a:r>
              <a:rPr lang="en-US" alt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>
                <a:ea typeface="Calibri" panose="020F0502020204030204" pitchFamily="34" charset="0"/>
                <a:cs typeface="Calibri" panose="020F0502020204030204" pitchFamily="34" charset="0"/>
              </a:rPr>
              <a:t>Scheme/District</a:t>
            </a:r>
            <a:endParaRPr lang="en-US" altLang="en-US" sz="140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54" name="object 6"/>
          <p:cNvSpPr>
            <a:spLocks/>
          </p:cNvSpPr>
          <p:nvPr/>
        </p:nvSpPr>
        <p:spPr bwMode="auto">
          <a:xfrm>
            <a:off x="7944566" y="1638339"/>
            <a:ext cx="2117487" cy="1129971"/>
          </a:xfrm>
          <a:custGeom>
            <a:avLst/>
            <a:gdLst>
              <a:gd name="T0" fmla="*/ 0 w 2076450"/>
              <a:gd name="T1" fmla="*/ 761999 h 762000"/>
              <a:gd name="T2" fmla="*/ 2076449 w 2076450"/>
              <a:gd name="T3" fmla="*/ 761999 h 762000"/>
              <a:gd name="T4" fmla="*/ 2076449 w 2076450"/>
              <a:gd name="T5" fmla="*/ 0 h 762000"/>
              <a:gd name="T6" fmla="*/ 0 w 2076450"/>
              <a:gd name="T7" fmla="*/ 0 h 762000"/>
              <a:gd name="T8" fmla="*/ 0 w 2076450"/>
              <a:gd name="T9" fmla="*/ 761999 h 762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6450" h="762000">
                <a:moveTo>
                  <a:pt x="0" y="761999"/>
                </a:moveTo>
                <a:lnTo>
                  <a:pt x="2076449" y="761999"/>
                </a:lnTo>
                <a:lnTo>
                  <a:pt x="2076449" y="0"/>
                </a:lnTo>
                <a:lnTo>
                  <a:pt x="0" y="0"/>
                </a:lnTo>
                <a:lnTo>
                  <a:pt x="0" y="761999"/>
                </a:lnTo>
                <a:close/>
              </a:path>
            </a:pathLst>
          </a:custGeom>
          <a:noFill/>
          <a:ln w="28574">
            <a:solidFill>
              <a:srgbClr val="6FAC4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IN" sz="2000"/>
          </a:p>
        </p:txBody>
      </p:sp>
      <p:sp>
        <p:nvSpPr>
          <p:cNvPr id="7" name="object 7"/>
          <p:cNvSpPr txBox="1"/>
          <p:nvPr/>
        </p:nvSpPr>
        <p:spPr>
          <a:xfrm>
            <a:off x="8033604" y="1706234"/>
            <a:ext cx="1941029" cy="934936"/>
          </a:xfrm>
          <a:prstGeom prst="rect">
            <a:avLst/>
          </a:prstGeom>
          <a:solidFill>
            <a:srgbClr val="FFF2CC"/>
          </a:solidFill>
        </p:spPr>
        <p:txBody>
          <a:bodyPr lIns="0" tIns="0" rIns="0" bIns="0">
            <a:spAutoFit/>
          </a:bodyPr>
          <a:lstStyle>
            <a:lvl1pPr marL="174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altLang="en-US" sz="1400" b="1">
                <a:ea typeface="Calibri" panose="020F0502020204030204" pitchFamily="34" charset="0"/>
                <a:cs typeface="Calibri" panose="020F0502020204030204" pitchFamily="34" charset="0"/>
              </a:rPr>
              <a:t>Seal</a:t>
            </a:r>
            <a:r>
              <a:rPr lang="en-US" alt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>
                <a:ea typeface="Calibri" panose="020F0502020204030204" pitchFamily="34" charset="0"/>
                <a:cs typeface="Calibri" panose="020F0502020204030204" pitchFamily="34" charset="0"/>
              </a:rPr>
              <a:t>Stamp</a:t>
            </a:r>
            <a:r>
              <a:rPr lang="en-US" alt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>
                <a:ea typeface="Calibri" panose="020F0502020204030204" pitchFamily="34" charset="0"/>
                <a:cs typeface="Calibri" panose="020F0502020204030204" pitchFamily="34" charset="0"/>
              </a:rPr>
              <a:t>on</a:t>
            </a:r>
            <a:r>
              <a:rPr lang="en-US" alt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>
                <a:ea typeface="Calibri" panose="020F0502020204030204" pitchFamily="34" charset="0"/>
                <a:cs typeface="Calibri" panose="020F0502020204030204" pitchFamily="34" charset="0"/>
              </a:rPr>
              <a:t>Application</a:t>
            </a:r>
            <a:r>
              <a:rPr lang="en-US" alt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>
                <a:ea typeface="Calibri" panose="020F0502020204030204" pitchFamily="34" charset="0"/>
                <a:cs typeface="Calibri" panose="020F0502020204030204" pitchFamily="34" charset="0"/>
              </a:rPr>
              <a:t>Scheme/District/Employer</a:t>
            </a:r>
            <a:r>
              <a:rPr lang="en-US" alt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>
                <a:ea typeface="Calibri" panose="020F0502020204030204" pitchFamily="34" charset="0"/>
                <a:cs typeface="Calibri" panose="020F0502020204030204" pitchFamily="34" charset="0"/>
              </a:rPr>
              <a:t>code/</a:t>
            </a:r>
            <a:r>
              <a:rPr lang="en-US" alt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>
                <a:ea typeface="Calibri" panose="020F0502020204030204" pitchFamily="34" charset="0"/>
                <a:cs typeface="Calibri" panose="020F0502020204030204" pitchFamily="34" charset="0"/>
              </a:rPr>
              <a:t>Agent</a:t>
            </a:r>
            <a:r>
              <a:rPr lang="en-US" alt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>
                <a:ea typeface="Calibri" panose="020F0502020204030204" pitchFamily="34" charset="0"/>
                <a:cs typeface="Calibri" panose="020F0502020204030204" pitchFamily="34" charset="0"/>
              </a:rPr>
              <a:t>code</a:t>
            </a:r>
            <a:r>
              <a:rPr lang="en-US" alt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>
                <a:ea typeface="Calibri" panose="020F0502020204030204" pitchFamily="34" charset="0"/>
                <a:cs typeface="Calibri" panose="020F0502020204030204" pitchFamily="34" charset="0"/>
              </a:rPr>
              <a:t>wise</a:t>
            </a:r>
            <a:endParaRPr lang="en-US" altLang="en-US" sz="140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56" name="object 8"/>
          <p:cNvSpPr>
            <a:spLocks/>
          </p:cNvSpPr>
          <p:nvPr/>
        </p:nvSpPr>
        <p:spPr bwMode="auto">
          <a:xfrm>
            <a:off x="5409410" y="1638340"/>
            <a:ext cx="1894083" cy="1129970"/>
          </a:xfrm>
          <a:custGeom>
            <a:avLst/>
            <a:gdLst>
              <a:gd name="T0" fmla="*/ 0 w 1857375"/>
              <a:gd name="T1" fmla="*/ 695324 h 695325"/>
              <a:gd name="T2" fmla="*/ 1857374 w 1857375"/>
              <a:gd name="T3" fmla="*/ 695324 h 695325"/>
              <a:gd name="T4" fmla="*/ 1857374 w 1857375"/>
              <a:gd name="T5" fmla="*/ 0 h 695325"/>
              <a:gd name="T6" fmla="*/ 0 w 1857375"/>
              <a:gd name="T7" fmla="*/ 0 h 695325"/>
              <a:gd name="T8" fmla="*/ 0 w 1857375"/>
              <a:gd name="T9" fmla="*/ 695324 h 6953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57375" h="695325">
                <a:moveTo>
                  <a:pt x="0" y="695324"/>
                </a:moveTo>
                <a:lnTo>
                  <a:pt x="1857374" y="695324"/>
                </a:lnTo>
                <a:lnTo>
                  <a:pt x="1857374" y="0"/>
                </a:lnTo>
                <a:lnTo>
                  <a:pt x="0" y="0"/>
                </a:lnTo>
                <a:lnTo>
                  <a:pt x="0" y="695324"/>
                </a:lnTo>
                <a:close/>
              </a:path>
            </a:pathLst>
          </a:custGeom>
          <a:noFill/>
          <a:ln w="28574">
            <a:solidFill>
              <a:srgbClr val="6FAC4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IN" sz="2000"/>
          </a:p>
        </p:txBody>
      </p:sp>
      <p:sp>
        <p:nvSpPr>
          <p:cNvPr id="9" name="object 9"/>
          <p:cNvSpPr txBox="1"/>
          <p:nvPr/>
        </p:nvSpPr>
        <p:spPr>
          <a:xfrm>
            <a:off x="5498448" y="1706234"/>
            <a:ext cx="1716006" cy="936090"/>
          </a:xfrm>
          <a:prstGeom prst="rect">
            <a:avLst/>
          </a:prstGeom>
          <a:solidFill>
            <a:srgbClr val="FFF2CC"/>
          </a:solidFill>
        </p:spPr>
        <p:txBody>
          <a:bodyPr lIns="0" tIns="0" rIns="0" bIns="0">
            <a:spAutoFit/>
          </a:bodyPr>
          <a:lstStyle>
            <a:lvl1pPr marL="174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n-US" sz="1400" b="1">
                <a:ea typeface="Calibri" panose="020F0502020204030204" pitchFamily="34" charset="0"/>
                <a:cs typeface="Calibri" panose="020F0502020204030204" pitchFamily="34" charset="0"/>
              </a:rPr>
              <a:t>Application</a:t>
            </a:r>
            <a:r>
              <a:rPr lang="en-US" alt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>
                <a:ea typeface="Calibri" panose="020F0502020204030204" pitchFamily="34" charset="0"/>
                <a:cs typeface="Calibri" panose="020F0502020204030204" pitchFamily="34" charset="0"/>
              </a:rPr>
              <a:t>Forms</a:t>
            </a:r>
            <a:r>
              <a:rPr lang="en-US" alt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>
                <a:ea typeface="Calibri" panose="020F0502020204030204" pitchFamily="34" charset="0"/>
                <a:cs typeface="Calibri" panose="020F0502020204030204" pitchFamily="34" charset="0"/>
              </a:rPr>
              <a:t>Assembled</a:t>
            </a:r>
            <a:r>
              <a:rPr lang="en-US" alt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>
                <a:ea typeface="Calibri" panose="020F0502020204030204" pitchFamily="34" charset="0"/>
                <a:cs typeface="Calibri" panose="020F0502020204030204" pitchFamily="34" charset="0"/>
              </a:rPr>
              <a:t>&amp;</a:t>
            </a:r>
            <a:r>
              <a:rPr lang="en-US" alt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>
                <a:ea typeface="Calibri" panose="020F0502020204030204" pitchFamily="34" charset="0"/>
                <a:cs typeface="Calibri" panose="020F0502020204030204" pitchFamily="34" charset="0"/>
              </a:rPr>
              <a:t>Bundled</a:t>
            </a:r>
            <a:r>
              <a:rPr lang="en-US" alt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>
                <a:ea typeface="Calibri" panose="020F0502020204030204" pitchFamily="34" charset="0"/>
                <a:cs typeface="Calibri" panose="020F0502020204030204" pitchFamily="34" charset="0"/>
              </a:rPr>
              <a:t>as</a:t>
            </a:r>
            <a:r>
              <a:rPr lang="en-US" alt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>
                <a:ea typeface="Calibri" panose="020F0502020204030204" pitchFamily="34" charset="0"/>
                <a:cs typeface="Calibri" panose="020F0502020204030204" pitchFamily="34" charset="0"/>
              </a:rPr>
              <a:t>per</a:t>
            </a:r>
            <a:r>
              <a:rPr lang="en-US" alt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>
                <a:ea typeface="Calibri" panose="020F0502020204030204" pitchFamily="34" charset="0"/>
                <a:cs typeface="Calibri" panose="020F0502020204030204" pitchFamily="34" charset="0"/>
              </a:rPr>
              <a:t>scheme/</a:t>
            </a:r>
            <a:r>
              <a:rPr lang="en-US" alt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>
                <a:ea typeface="Calibri" panose="020F0502020204030204" pitchFamily="34" charset="0"/>
                <a:cs typeface="Calibri" panose="020F0502020204030204" pitchFamily="34" charset="0"/>
              </a:rPr>
              <a:t>District</a:t>
            </a:r>
            <a:endParaRPr lang="en-US" altLang="en-US" sz="140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58" name="object 10"/>
          <p:cNvSpPr>
            <a:spLocks/>
          </p:cNvSpPr>
          <p:nvPr/>
        </p:nvSpPr>
        <p:spPr bwMode="auto">
          <a:xfrm>
            <a:off x="8496602" y="5018772"/>
            <a:ext cx="1586497" cy="1261004"/>
          </a:xfrm>
          <a:custGeom>
            <a:avLst/>
            <a:gdLst>
              <a:gd name="T0" fmla="*/ 0 w 1555750"/>
              <a:gd name="T1" fmla="*/ 685799 h 685800"/>
              <a:gd name="T2" fmla="*/ 1555754 w 1555750"/>
              <a:gd name="T3" fmla="*/ 685799 h 685800"/>
              <a:gd name="T4" fmla="*/ 1555754 w 1555750"/>
              <a:gd name="T5" fmla="*/ 0 h 685800"/>
              <a:gd name="T6" fmla="*/ 0 w 1555750"/>
              <a:gd name="T7" fmla="*/ 0 h 685800"/>
              <a:gd name="T8" fmla="*/ 0 w 1555750"/>
              <a:gd name="T9" fmla="*/ 685799 h 685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55750" h="685800">
                <a:moveTo>
                  <a:pt x="0" y="685799"/>
                </a:moveTo>
                <a:lnTo>
                  <a:pt x="1555754" y="685799"/>
                </a:lnTo>
                <a:lnTo>
                  <a:pt x="1555754" y="0"/>
                </a:lnTo>
                <a:lnTo>
                  <a:pt x="0" y="0"/>
                </a:lnTo>
                <a:lnTo>
                  <a:pt x="0" y="685799"/>
                </a:lnTo>
                <a:close/>
              </a:path>
            </a:pathLst>
          </a:custGeom>
          <a:noFill/>
          <a:ln w="28574">
            <a:solidFill>
              <a:srgbClr val="6FAC4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IN" sz="2000"/>
          </a:p>
        </p:txBody>
      </p:sp>
      <p:sp>
        <p:nvSpPr>
          <p:cNvPr id="2059" name="object 11"/>
          <p:cNvSpPr>
            <a:spLocks/>
          </p:cNvSpPr>
          <p:nvPr/>
        </p:nvSpPr>
        <p:spPr bwMode="auto">
          <a:xfrm>
            <a:off x="8585640" y="5086667"/>
            <a:ext cx="1410040" cy="226911"/>
          </a:xfrm>
          <a:custGeom>
            <a:avLst/>
            <a:gdLst>
              <a:gd name="T0" fmla="*/ 0 w 1382395"/>
              <a:gd name="T1" fmla="*/ 201167 h 201295"/>
              <a:gd name="T2" fmla="*/ 1382267 w 1382395"/>
              <a:gd name="T3" fmla="*/ 201167 h 201295"/>
              <a:gd name="T4" fmla="*/ 1382267 w 1382395"/>
              <a:gd name="T5" fmla="*/ 0 h 201295"/>
              <a:gd name="T6" fmla="*/ 0 w 1382395"/>
              <a:gd name="T7" fmla="*/ 0 h 201295"/>
              <a:gd name="T8" fmla="*/ 0 w 1382395"/>
              <a:gd name="T9" fmla="*/ 201167 h 201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82395" h="201295">
                <a:moveTo>
                  <a:pt x="0" y="201167"/>
                </a:moveTo>
                <a:lnTo>
                  <a:pt x="1382267" y="201167"/>
                </a:lnTo>
                <a:lnTo>
                  <a:pt x="1382267" y="0"/>
                </a:lnTo>
                <a:lnTo>
                  <a:pt x="0" y="0"/>
                </a:lnTo>
                <a:lnTo>
                  <a:pt x="0" y="201167"/>
                </a:lnTo>
                <a:close/>
              </a:path>
            </a:pathLst>
          </a:custGeom>
          <a:solidFill>
            <a:srgbClr val="FFF2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IN" sz="2000"/>
          </a:p>
        </p:txBody>
      </p:sp>
      <p:sp>
        <p:nvSpPr>
          <p:cNvPr id="2060" name="object 12"/>
          <p:cNvSpPr>
            <a:spLocks/>
          </p:cNvSpPr>
          <p:nvPr/>
        </p:nvSpPr>
        <p:spPr bwMode="auto">
          <a:xfrm>
            <a:off x="8585640" y="5313578"/>
            <a:ext cx="1410040" cy="225124"/>
          </a:xfrm>
          <a:custGeom>
            <a:avLst/>
            <a:gdLst>
              <a:gd name="T0" fmla="*/ 0 w 1382395"/>
              <a:gd name="T1" fmla="*/ 201167 h 201295"/>
              <a:gd name="T2" fmla="*/ 1382267 w 1382395"/>
              <a:gd name="T3" fmla="*/ 201167 h 201295"/>
              <a:gd name="T4" fmla="*/ 1382267 w 1382395"/>
              <a:gd name="T5" fmla="*/ 0 h 201295"/>
              <a:gd name="T6" fmla="*/ 0 w 1382395"/>
              <a:gd name="T7" fmla="*/ 0 h 201295"/>
              <a:gd name="T8" fmla="*/ 0 w 1382395"/>
              <a:gd name="T9" fmla="*/ 201167 h 201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82395" h="201295">
                <a:moveTo>
                  <a:pt x="0" y="201167"/>
                </a:moveTo>
                <a:lnTo>
                  <a:pt x="1382267" y="201167"/>
                </a:lnTo>
                <a:lnTo>
                  <a:pt x="1382267" y="0"/>
                </a:lnTo>
                <a:lnTo>
                  <a:pt x="0" y="0"/>
                </a:lnTo>
                <a:lnTo>
                  <a:pt x="0" y="201167"/>
                </a:lnTo>
                <a:close/>
              </a:path>
            </a:pathLst>
          </a:custGeom>
          <a:solidFill>
            <a:srgbClr val="FFF2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IN" sz="2000"/>
          </a:p>
        </p:txBody>
      </p:sp>
      <p:sp>
        <p:nvSpPr>
          <p:cNvPr id="2061" name="object 13"/>
          <p:cNvSpPr>
            <a:spLocks/>
          </p:cNvSpPr>
          <p:nvPr/>
        </p:nvSpPr>
        <p:spPr bwMode="auto">
          <a:xfrm>
            <a:off x="8585640" y="5538701"/>
            <a:ext cx="1410040" cy="185817"/>
          </a:xfrm>
          <a:custGeom>
            <a:avLst/>
            <a:gdLst>
              <a:gd name="T0" fmla="*/ 0 w 1382395"/>
              <a:gd name="T1" fmla="*/ 164591 h 165100"/>
              <a:gd name="T2" fmla="*/ 1382267 w 1382395"/>
              <a:gd name="T3" fmla="*/ 164591 h 165100"/>
              <a:gd name="T4" fmla="*/ 1382267 w 1382395"/>
              <a:gd name="T5" fmla="*/ 0 h 165100"/>
              <a:gd name="T6" fmla="*/ 0 w 1382395"/>
              <a:gd name="T7" fmla="*/ 0 h 165100"/>
              <a:gd name="T8" fmla="*/ 0 w 1382395"/>
              <a:gd name="T9" fmla="*/ 164591 h 165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82395" h="165100">
                <a:moveTo>
                  <a:pt x="0" y="164591"/>
                </a:moveTo>
                <a:lnTo>
                  <a:pt x="1382267" y="164591"/>
                </a:lnTo>
                <a:lnTo>
                  <a:pt x="1382267" y="0"/>
                </a:lnTo>
                <a:lnTo>
                  <a:pt x="0" y="0"/>
                </a:lnTo>
                <a:lnTo>
                  <a:pt x="0" y="164591"/>
                </a:lnTo>
                <a:close/>
              </a:path>
            </a:pathLst>
          </a:custGeom>
          <a:solidFill>
            <a:srgbClr val="FFF2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IN" sz="2400"/>
          </a:p>
        </p:txBody>
      </p:sp>
      <p:sp>
        <p:nvSpPr>
          <p:cNvPr id="14" name="object 14"/>
          <p:cNvSpPr txBox="1"/>
          <p:nvPr/>
        </p:nvSpPr>
        <p:spPr>
          <a:xfrm>
            <a:off x="8592115" y="5104534"/>
            <a:ext cx="1403565" cy="9479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n-US" sz="1400" b="1" dirty="0">
                <a:ea typeface="Calibri" panose="020F0502020204030204" pitchFamily="34" charset="0"/>
                <a:cs typeface="Calibri" panose="020F0502020204030204" pitchFamily="34" charset="0"/>
              </a:rPr>
              <a:t>Application</a:t>
            </a:r>
            <a:r>
              <a:rPr lang="en-US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 dirty="0">
                <a:ea typeface="Calibri" panose="020F0502020204030204" pitchFamily="34" charset="0"/>
                <a:cs typeface="Calibri" panose="020F0502020204030204" pitchFamily="34" charset="0"/>
              </a:rPr>
              <a:t>forms</a:t>
            </a:r>
            <a:r>
              <a:rPr lang="en-US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 dirty="0">
                <a:ea typeface="Calibri" panose="020F0502020204030204" pitchFamily="34" charset="0"/>
                <a:cs typeface="Calibri" panose="020F0502020204030204" pitchFamily="34" charset="0"/>
              </a:rPr>
              <a:t>stored</a:t>
            </a:r>
            <a:r>
              <a:rPr lang="en-US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 dirty="0">
                <a:ea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en-US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 dirty="0">
                <a:ea typeface="Calibri" panose="020F0502020204030204" pitchFamily="34" charset="0"/>
                <a:cs typeface="Calibri" panose="020F0502020204030204" pitchFamily="34" charset="0"/>
              </a:rPr>
              <a:t>distribution</a:t>
            </a:r>
            <a:r>
              <a:rPr lang="en-US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 dirty="0">
                <a:ea typeface="Calibri" panose="020F0502020204030204" pitchFamily="34" charset="0"/>
                <a:cs typeface="Calibri" panose="020F0502020204030204" pitchFamily="34" charset="0"/>
              </a:rPr>
              <a:t>purpose</a:t>
            </a:r>
            <a:endParaRPr lang="en-US" altLang="en-US" sz="1400" dirty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63" name="object 15"/>
          <p:cNvSpPr>
            <a:spLocks/>
          </p:cNvSpPr>
          <p:nvPr/>
        </p:nvSpPr>
        <p:spPr bwMode="auto">
          <a:xfrm>
            <a:off x="6492437" y="5050934"/>
            <a:ext cx="1418133" cy="1228842"/>
          </a:xfrm>
          <a:custGeom>
            <a:avLst/>
            <a:gdLst>
              <a:gd name="T0" fmla="*/ 0 w 1390015"/>
              <a:gd name="T1" fmla="*/ 695324 h 695325"/>
              <a:gd name="T2" fmla="*/ 1390006 w 1390015"/>
              <a:gd name="T3" fmla="*/ 695324 h 695325"/>
              <a:gd name="T4" fmla="*/ 1390006 w 1390015"/>
              <a:gd name="T5" fmla="*/ 0 h 695325"/>
              <a:gd name="T6" fmla="*/ 0 w 1390015"/>
              <a:gd name="T7" fmla="*/ 0 h 695325"/>
              <a:gd name="T8" fmla="*/ 0 w 1390015"/>
              <a:gd name="T9" fmla="*/ 695324 h 6953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90015" h="695325">
                <a:moveTo>
                  <a:pt x="0" y="695324"/>
                </a:moveTo>
                <a:lnTo>
                  <a:pt x="1390006" y="695324"/>
                </a:lnTo>
                <a:lnTo>
                  <a:pt x="1390006" y="0"/>
                </a:lnTo>
                <a:lnTo>
                  <a:pt x="0" y="0"/>
                </a:lnTo>
                <a:lnTo>
                  <a:pt x="0" y="695324"/>
                </a:lnTo>
                <a:close/>
              </a:path>
            </a:pathLst>
          </a:custGeom>
          <a:noFill/>
          <a:ln w="28574">
            <a:solidFill>
              <a:srgbClr val="6FAC4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IN" sz="2000"/>
          </a:p>
        </p:txBody>
      </p:sp>
      <p:sp>
        <p:nvSpPr>
          <p:cNvPr id="16" name="object 16"/>
          <p:cNvSpPr txBox="1"/>
          <p:nvPr/>
        </p:nvSpPr>
        <p:spPr>
          <a:xfrm>
            <a:off x="6583094" y="5120615"/>
            <a:ext cx="1240058" cy="936090"/>
          </a:xfrm>
          <a:prstGeom prst="rect">
            <a:avLst/>
          </a:prstGeom>
          <a:solidFill>
            <a:srgbClr val="FFF2CC"/>
          </a:solidFill>
        </p:spPr>
        <p:txBody>
          <a:bodyPr lIns="0" tIns="0" rIns="0" bIns="0">
            <a:spAutoFit/>
          </a:bodyPr>
          <a:lstStyle>
            <a:lvl1pPr marL="174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n-US" sz="1400" b="1">
                <a:ea typeface="Calibri" panose="020F0502020204030204" pitchFamily="34" charset="0"/>
                <a:cs typeface="Calibri" panose="020F0502020204030204" pitchFamily="34" charset="0"/>
              </a:rPr>
              <a:t>Issue</a:t>
            </a:r>
            <a:r>
              <a:rPr lang="en-US" alt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en-US" alt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>
                <a:ea typeface="Calibri" panose="020F0502020204030204" pitchFamily="34" charset="0"/>
                <a:cs typeface="Calibri" panose="020F0502020204030204" pitchFamily="34" charset="0"/>
              </a:rPr>
              <a:t>Application</a:t>
            </a:r>
            <a:r>
              <a:rPr lang="en-US" alt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>
                <a:ea typeface="Calibri" panose="020F0502020204030204" pitchFamily="34" charset="0"/>
                <a:cs typeface="Calibri" panose="020F0502020204030204" pitchFamily="34" charset="0"/>
              </a:rPr>
              <a:t>Forms</a:t>
            </a:r>
            <a:r>
              <a:rPr lang="en-US" alt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>
                <a:ea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en-US" alt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>
                <a:ea typeface="Calibri" panose="020F0502020204030204" pitchFamily="34" charset="0"/>
                <a:cs typeface="Calibri" panose="020F0502020204030204" pitchFamily="34" charset="0"/>
              </a:rPr>
              <a:t>our</a:t>
            </a:r>
            <a:r>
              <a:rPr lang="en-US" alt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>
                <a:ea typeface="Calibri" panose="020F0502020204030204" pitchFamily="34" charset="0"/>
                <a:cs typeface="Calibri" panose="020F0502020204030204" pitchFamily="34" charset="0"/>
              </a:rPr>
              <a:t>Employer</a:t>
            </a:r>
            <a:endParaRPr lang="en-US" altLang="en-US" sz="140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65" name="object 17"/>
          <p:cNvSpPr>
            <a:spLocks/>
          </p:cNvSpPr>
          <p:nvPr/>
        </p:nvSpPr>
        <p:spPr bwMode="auto">
          <a:xfrm>
            <a:off x="3902239" y="5047359"/>
            <a:ext cx="2020354" cy="1232417"/>
          </a:xfrm>
          <a:custGeom>
            <a:avLst/>
            <a:gdLst>
              <a:gd name="T0" fmla="*/ 0 w 1981200"/>
              <a:gd name="T1" fmla="*/ 695324 h 695325"/>
              <a:gd name="T2" fmla="*/ 1981199 w 1981200"/>
              <a:gd name="T3" fmla="*/ 695324 h 695325"/>
              <a:gd name="T4" fmla="*/ 1981199 w 1981200"/>
              <a:gd name="T5" fmla="*/ 0 h 695325"/>
              <a:gd name="T6" fmla="*/ 0 w 1981200"/>
              <a:gd name="T7" fmla="*/ 0 h 695325"/>
              <a:gd name="T8" fmla="*/ 0 w 1981200"/>
              <a:gd name="T9" fmla="*/ 695324 h 6953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81200" h="695325">
                <a:moveTo>
                  <a:pt x="0" y="695324"/>
                </a:moveTo>
                <a:lnTo>
                  <a:pt x="1981199" y="695324"/>
                </a:lnTo>
                <a:lnTo>
                  <a:pt x="1981199" y="0"/>
                </a:lnTo>
                <a:lnTo>
                  <a:pt x="0" y="0"/>
                </a:lnTo>
                <a:lnTo>
                  <a:pt x="0" y="695324"/>
                </a:lnTo>
                <a:close/>
              </a:path>
            </a:pathLst>
          </a:custGeom>
          <a:noFill/>
          <a:ln w="28574">
            <a:solidFill>
              <a:srgbClr val="6FAC4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IN" sz="2000"/>
          </a:p>
        </p:txBody>
      </p:sp>
      <p:sp>
        <p:nvSpPr>
          <p:cNvPr id="18" name="object 18"/>
          <p:cNvSpPr txBox="1"/>
          <p:nvPr/>
        </p:nvSpPr>
        <p:spPr>
          <a:xfrm>
            <a:off x="3991277" y="5115254"/>
            <a:ext cx="1843898" cy="697948"/>
          </a:xfrm>
          <a:prstGeom prst="rect">
            <a:avLst/>
          </a:prstGeom>
          <a:solidFill>
            <a:srgbClr val="FFF2CC"/>
          </a:solidFill>
        </p:spPr>
        <p:txBody>
          <a:bodyPr lIns="0" tIns="0" rIns="0" bIns="0">
            <a:spAutoFit/>
          </a:bodyPr>
          <a:lstStyle>
            <a:lvl1pPr marL="174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n-US" sz="1400" b="1">
                <a:ea typeface="Calibri" panose="020F0502020204030204" pitchFamily="34" charset="0"/>
                <a:cs typeface="Calibri" panose="020F0502020204030204" pitchFamily="34" charset="0"/>
              </a:rPr>
              <a:t>Maintenance</a:t>
            </a:r>
            <a:r>
              <a:rPr lang="en-US" alt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en-US" alt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>
                <a:ea typeface="Calibri" panose="020F0502020204030204" pitchFamily="34" charset="0"/>
                <a:cs typeface="Calibri" panose="020F0502020204030204" pitchFamily="34" charset="0"/>
              </a:rPr>
              <a:t>Register</a:t>
            </a:r>
            <a:r>
              <a:rPr lang="en-US" alt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>
                <a:ea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en-US" alt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>
                <a:ea typeface="Calibri" panose="020F0502020204030204" pitchFamily="34" charset="0"/>
                <a:cs typeface="Calibri" panose="020F0502020204030204" pitchFamily="34" charset="0"/>
              </a:rPr>
              <a:t>outgoing</a:t>
            </a:r>
            <a:r>
              <a:rPr lang="en-US" alt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>
                <a:ea typeface="Calibri" panose="020F0502020204030204" pitchFamily="34" charset="0"/>
                <a:cs typeface="Calibri" panose="020F0502020204030204" pitchFamily="34" charset="0"/>
              </a:rPr>
              <a:t>forms</a:t>
            </a:r>
            <a:r>
              <a:rPr lang="en-US" alt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>
                <a:ea typeface="Calibri" panose="020F0502020204030204" pitchFamily="34" charset="0"/>
                <a:cs typeface="Calibri" panose="020F0502020204030204" pitchFamily="34" charset="0"/>
              </a:rPr>
              <a:t>&amp;</a:t>
            </a:r>
            <a:r>
              <a:rPr lang="en-US" alt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>
                <a:ea typeface="Calibri" panose="020F0502020204030204" pitchFamily="34" charset="0"/>
                <a:cs typeface="Calibri" panose="020F0502020204030204" pitchFamily="34" charset="0"/>
              </a:rPr>
              <a:t>employer</a:t>
            </a:r>
            <a:r>
              <a:rPr lang="en-US" alt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>
                <a:ea typeface="Calibri" panose="020F0502020204030204" pitchFamily="34" charset="0"/>
                <a:cs typeface="Calibri" panose="020F0502020204030204" pitchFamily="34" charset="0"/>
              </a:rPr>
              <a:t>details</a:t>
            </a:r>
            <a:endParaRPr lang="en-US" altLang="en-US" sz="140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67" name="object 19"/>
          <p:cNvSpPr>
            <a:spLocks/>
          </p:cNvSpPr>
          <p:nvPr/>
        </p:nvSpPr>
        <p:spPr bwMode="auto">
          <a:xfrm>
            <a:off x="1438313" y="5027706"/>
            <a:ext cx="1966932" cy="1252070"/>
          </a:xfrm>
          <a:custGeom>
            <a:avLst/>
            <a:gdLst>
              <a:gd name="T0" fmla="*/ 0 w 1857375"/>
              <a:gd name="T1" fmla="*/ 685799 h 685800"/>
              <a:gd name="T2" fmla="*/ 1857374 w 1857375"/>
              <a:gd name="T3" fmla="*/ 685799 h 685800"/>
              <a:gd name="T4" fmla="*/ 1857374 w 1857375"/>
              <a:gd name="T5" fmla="*/ 0 h 685800"/>
              <a:gd name="T6" fmla="*/ 0 w 1857375"/>
              <a:gd name="T7" fmla="*/ 0 h 685800"/>
              <a:gd name="T8" fmla="*/ 0 w 1857375"/>
              <a:gd name="T9" fmla="*/ 685799 h 685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57375" h="685800">
                <a:moveTo>
                  <a:pt x="0" y="685799"/>
                </a:moveTo>
                <a:lnTo>
                  <a:pt x="1857374" y="685799"/>
                </a:lnTo>
                <a:lnTo>
                  <a:pt x="1857374" y="0"/>
                </a:lnTo>
                <a:lnTo>
                  <a:pt x="0" y="0"/>
                </a:lnTo>
                <a:lnTo>
                  <a:pt x="0" y="685799"/>
                </a:lnTo>
                <a:close/>
              </a:path>
            </a:pathLst>
          </a:custGeom>
          <a:noFill/>
          <a:ln w="28574">
            <a:solidFill>
              <a:srgbClr val="6FAC4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IN" sz="2000"/>
          </a:p>
        </p:txBody>
      </p:sp>
      <p:sp>
        <p:nvSpPr>
          <p:cNvPr id="2068" name="object 20"/>
          <p:cNvSpPr>
            <a:spLocks/>
          </p:cNvSpPr>
          <p:nvPr/>
        </p:nvSpPr>
        <p:spPr bwMode="auto">
          <a:xfrm>
            <a:off x="1525733" y="5097386"/>
            <a:ext cx="1716006" cy="225124"/>
          </a:xfrm>
          <a:custGeom>
            <a:avLst/>
            <a:gdLst>
              <a:gd name="T0" fmla="*/ 0 w 1682750"/>
              <a:gd name="T1" fmla="*/ 201167 h 201295"/>
              <a:gd name="T2" fmla="*/ 1682495 w 1682750"/>
              <a:gd name="T3" fmla="*/ 201167 h 201295"/>
              <a:gd name="T4" fmla="*/ 1682495 w 1682750"/>
              <a:gd name="T5" fmla="*/ 0 h 201295"/>
              <a:gd name="T6" fmla="*/ 0 w 1682750"/>
              <a:gd name="T7" fmla="*/ 0 h 201295"/>
              <a:gd name="T8" fmla="*/ 0 w 1682750"/>
              <a:gd name="T9" fmla="*/ 201167 h 201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82750" h="201295">
                <a:moveTo>
                  <a:pt x="0" y="201167"/>
                </a:moveTo>
                <a:lnTo>
                  <a:pt x="1682495" y="201167"/>
                </a:lnTo>
                <a:lnTo>
                  <a:pt x="1682495" y="0"/>
                </a:lnTo>
                <a:lnTo>
                  <a:pt x="0" y="0"/>
                </a:lnTo>
                <a:lnTo>
                  <a:pt x="0" y="201167"/>
                </a:lnTo>
                <a:close/>
              </a:path>
            </a:pathLst>
          </a:custGeom>
          <a:solidFill>
            <a:srgbClr val="FFF2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IN" sz="2000"/>
          </a:p>
        </p:txBody>
      </p:sp>
      <p:sp>
        <p:nvSpPr>
          <p:cNvPr id="2069" name="object 21"/>
          <p:cNvSpPr>
            <a:spLocks/>
          </p:cNvSpPr>
          <p:nvPr/>
        </p:nvSpPr>
        <p:spPr bwMode="auto">
          <a:xfrm>
            <a:off x="1525733" y="5322511"/>
            <a:ext cx="1716006" cy="225124"/>
          </a:xfrm>
          <a:custGeom>
            <a:avLst/>
            <a:gdLst>
              <a:gd name="T0" fmla="*/ 0 w 1682750"/>
              <a:gd name="T1" fmla="*/ 199643 h 200025"/>
              <a:gd name="T2" fmla="*/ 1682495 w 1682750"/>
              <a:gd name="T3" fmla="*/ 199643 h 200025"/>
              <a:gd name="T4" fmla="*/ 1682495 w 1682750"/>
              <a:gd name="T5" fmla="*/ 0 h 200025"/>
              <a:gd name="T6" fmla="*/ 0 w 1682750"/>
              <a:gd name="T7" fmla="*/ 0 h 200025"/>
              <a:gd name="T8" fmla="*/ 0 w 1682750"/>
              <a:gd name="T9" fmla="*/ 199643 h 2000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82750" h="200025">
                <a:moveTo>
                  <a:pt x="0" y="199643"/>
                </a:moveTo>
                <a:lnTo>
                  <a:pt x="1682495" y="199643"/>
                </a:lnTo>
                <a:lnTo>
                  <a:pt x="1682495" y="0"/>
                </a:lnTo>
                <a:lnTo>
                  <a:pt x="0" y="0"/>
                </a:lnTo>
                <a:lnTo>
                  <a:pt x="0" y="199643"/>
                </a:lnTo>
                <a:close/>
              </a:path>
            </a:pathLst>
          </a:custGeom>
          <a:solidFill>
            <a:srgbClr val="FFF2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IN" sz="2000"/>
          </a:p>
        </p:txBody>
      </p:sp>
      <p:sp>
        <p:nvSpPr>
          <p:cNvPr id="2070" name="object 22"/>
          <p:cNvSpPr>
            <a:spLocks/>
          </p:cNvSpPr>
          <p:nvPr/>
        </p:nvSpPr>
        <p:spPr bwMode="auto">
          <a:xfrm>
            <a:off x="1525733" y="5547635"/>
            <a:ext cx="1716006" cy="185817"/>
          </a:xfrm>
          <a:custGeom>
            <a:avLst/>
            <a:gdLst>
              <a:gd name="T0" fmla="*/ 0 w 1682750"/>
              <a:gd name="T1" fmla="*/ 164591 h 165100"/>
              <a:gd name="T2" fmla="*/ 1682495 w 1682750"/>
              <a:gd name="T3" fmla="*/ 164591 h 165100"/>
              <a:gd name="T4" fmla="*/ 1682495 w 1682750"/>
              <a:gd name="T5" fmla="*/ 0 h 165100"/>
              <a:gd name="T6" fmla="*/ 0 w 1682750"/>
              <a:gd name="T7" fmla="*/ 0 h 165100"/>
              <a:gd name="T8" fmla="*/ 0 w 1682750"/>
              <a:gd name="T9" fmla="*/ 164591 h 165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82750" h="165100">
                <a:moveTo>
                  <a:pt x="0" y="164591"/>
                </a:moveTo>
                <a:lnTo>
                  <a:pt x="1682495" y="164591"/>
                </a:lnTo>
                <a:lnTo>
                  <a:pt x="1682495" y="0"/>
                </a:lnTo>
                <a:lnTo>
                  <a:pt x="0" y="0"/>
                </a:lnTo>
                <a:lnTo>
                  <a:pt x="0" y="164591"/>
                </a:lnTo>
                <a:close/>
              </a:path>
            </a:pathLst>
          </a:custGeom>
          <a:solidFill>
            <a:srgbClr val="FFF2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IN" sz="2000"/>
          </a:p>
        </p:txBody>
      </p:sp>
      <p:sp>
        <p:nvSpPr>
          <p:cNvPr id="23" name="object 23"/>
          <p:cNvSpPr txBox="1"/>
          <p:nvPr/>
        </p:nvSpPr>
        <p:spPr>
          <a:xfrm>
            <a:off x="1532208" y="5115254"/>
            <a:ext cx="1644775" cy="69794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n-US" sz="1400" b="1" dirty="0">
                <a:ea typeface="Calibri" panose="020F0502020204030204" pitchFamily="34" charset="0"/>
                <a:cs typeface="Calibri" panose="020F0502020204030204" pitchFamily="34" charset="0"/>
              </a:rPr>
              <a:t>Training</a:t>
            </a:r>
            <a:r>
              <a:rPr lang="en-US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 dirty="0"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en-US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 dirty="0">
                <a:ea typeface="Calibri" panose="020F0502020204030204" pitchFamily="34" charset="0"/>
                <a:cs typeface="Calibri" panose="020F0502020204030204" pitchFamily="34" charset="0"/>
              </a:rPr>
              <a:t>Appointment</a:t>
            </a:r>
            <a:r>
              <a:rPr lang="en-US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 dirty="0"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en-US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 dirty="0">
                <a:ea typeface="Calibri" panose="020F0502020204030204" pitchFamily="34" charset="0"/>
                <a:cs typeface="Calibri" panose="020F0502020204030204" pitchFamily="34" charset="0"/>
              </a:rPr>
              <a:t>Business</a:t>
            </a:r>
            <a:r>
              <a:rPr lang="en-US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 dirty="0">
                <a:ea typeface="Calibri" panose="020F0502020204030204" pitchFamily="34" charset="0"/>
                <a:cs typeface="Calibri" panose="020F0502020204030204" pitchFamily="34" charset="0"/>
              </a:rPr>
              <a:t>Guide</a:t>
            </a:r>
            <a:r>
              <a:rPr lang="en-US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b="1" dirty="0">
                <a:ea typeface="Calibri" panose="020F0502020204030204" pitchFamily="34" charset="0"/>
                <a:cs typeface="Calibri" panose="020F0502020204030204" pitchFamily="34" charset="0"/>
              </a:rPr>
              <a:t>(BG)</a:t>
            </a:r>
            <a:r>
              <a:rPr lang="en-US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1400" dirty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032904" y="421975"/>
            <a:ext cx="5000700" cy="1235126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1516">
              <a:defRPr/>
            </a:pPr>
            <a:r>
              <a:rPr sz="2000" b="1" spc="-14" dirty="0">
                <a:solidFill>
                  <a:srgbClr val="FF0000"/>
                </a:solidFill>
                <a:latin typeface="Georgia"/>
                <a:cs typeface="Georgia"/>
              </a:rPr>
              <a:t>S</a:t>
            </a:r>
            <a:r>
              <a:rPr sz="2000" b="1" spc="-23" dirty="0">
                <a:solidFill>
                  <a:srgbClr val="FF0000"/>
                </a:solidFill>
                <a:latin typeface="Georgia"/>
                <a:cs typeface="Georgia"/>
              </a:rPr>
              <a:t>y</a:t>
            </a:r>
            <a:r>
              <a:rPr sz="2000" b="1" dirty="0">
                <a:solidFill>
                  <a:srgbClr val="FF0000"/>
                </a:solidFill>
                <a:latin typeface="Georgia"/>
                <a:cs typeface="Georgia"/>
              </a:rPr>
              <a:t>st</a:t>
            </a:r>
            <a:r>
              <a:rPr sz="2000" b="1" spc="-14" dirty="0">
                <a:solidFill>
                  <a:srgbClr val="FF0000"/>
                </a:solidFill>
                <a:latin typeface="Georgia"/>
                <a:cs typeface="Georgia"/>
              </a:rPr>
              <a:t>em</a:t>
            </a:r>
            <a:r>
              <a:rPr sz="2000" b="1" spc="-23" dirty="0">
                <a:solidFill>
                  <a:srgbClr val="FF0000"/>
                </a:solidFill>
                <a:latin typeface="Georgia"/>
                <a:cs typeface="Georgia"/>
              </a:rPr>
              <a:t>a</a:t>
            </a:r>
            <a:r>
              <a:rPr sz="2000" b="1" spc="-5" dirty="0">
                <a:solidFill>
                  <a:srgbClr val="FF0000"/>
                </a:solidFill>
                <a:latin typeface="Georgia"/>
                <a:cs typeface="Georgia"/>
              </a:rPr>
              <a:t>ti</a:t>
            </a:r>
            <a:r>
              <a:rPr sz="2000" b="1" dirty="0">
                <a:solidFill>
                  <a:srgbClr val="FF0000"/>
                </a:solidFill>
                <a:latin typeface="Georgia"/>
                <a:cs typeface="Georgia"/>
              </a:rPr>
              <a:t>c</a:t>
            </a:r>
            <a:r>
              <a:rPr sz="2000" b="1" spc="1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FF0000"/>
                </a:solidFill>
                <a:latin typeface="Georgia"/>
                <a:cs typeface="Georgia"/>
              </a:rPr>
              <a:t>A</a:t>
            </a:r>
            <a:r>
              <a:rPr sz="2000" b="1" dirty="0">
                <a:solidFill>
                  <a:srgbClr val="FF0000"/>
                </a:solidFill>
                <a:latin typeface="Georgia"/>
                <a:cs typeface="Georgia"/>
              </a:rPr>
              <a:t>p</a:t>
            </a:r>
            <a:r>
              <a:rPr sz="2000" b="1" spc="-14" dirty="0">
                <a:solidFill>
                  <a:srgbClr val="FF0000"/>
                </a:solidFill>
                <a:latin typeface="Georgia"/>
                <a:cs typeface="Georgia"/>
              </a:rPr>
              <a:t>pro</a:t>
            </a:r>
            <a:r>
              <a:rPr sz="2000" b="1" spc="-23" dirty="0">
                <a:solidFill>
                  <a:srgbClr val="FF0000"/>
                </a:solidFill>
                <a:latin typeface="Georgia"/>
                <a:cs typeface="Georgia"/>
              </a:rPr>
              <a:t>a</a:t>
            </a:r>
            <a:r>
              <a:rPr sz="2000" b="1" spc="-14" dirty="0">
                <a:solidFill>
                  <a:srgbClr val="FF0000"/>
                </a:solidFill>
                <a:latin typeface="Georgia"/>
                <a:cs typeface="Georgia"/>
              </a:rPr>
              <a:t>ch</a:t>
            </a:r>
            <a:r>
              <a:rPr sz="20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b="1" spc="-14" dirty="0">
                <a:solidFill>
                  <a:srgbClr val="FF0000"/>
                </a:solidFill>
                <a:latin typeface="Georgia"/>
                <a:cs typeface="Georgia"/>
              </a:rPr>
              <a:t>fo</a:t>
            </a:r>
            <a:r>
              <a:rPr sz="2000" b="1" spc="-9" dirty="0">
                <a:solidFill>
                  <a:srgbClr val="FF0000"/>
                </a:solidFill>
                <a:latin typeface="Georgia"/>
                <a:cs typeface="Georgia"/>
              </a:rPr>
              <a:t>r</a:t>
            </a:r>
            <a:r>
              <a:rPr sz="20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FF0000"/>
                </a:solidFill>
                <a:latin typeface="Georgia"/>
                <a:cs typeface="Georgia"/>
              </a:rPr>
              <a:t>PM</a:t>
            </a:r>
            <a:r>
              <a:rPr sz="2000" b="1" dirty="0">
                <a:solidFill>
                  <a:srgbClr val="FF0000"/>
                </a:solidFill>
                <a:latin typeface="Georgia"/>
                <a:cs typeface="Georgia"/>
              </a:rPr>
              <a:t>FME</a:t>
            </a:r>
            <a:r>
              <a:rPr sz="20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b="1" spc="-23" dirty="0">
                <a:solidFill>
                  <a:srgbClr val="FF0000"/>
                </a:solidFill>
                <a:latin typeface="Georgia"/>
                <a:cs typeface="Georgia"/>
              </a:rPr>
              <a:t>S</a:t>
            </a:r>
            <a:r>
              <a:rPr sz="2000" b="1" spc="-14" dirty="0">
                <a:solidFill>
                  <a:srgbClr val="FF0000"/>
                </a:solidFill>
                <a:latin typeface="Georgia"/>
                <a:cs typeface="Georgia"/>
              </a:rPr>
              <a:t>c</a:t>
            </a:r>
            <a:r>
              <a:rPr sz="2000" b="1" spc="-23" dirty="0">
                <a:solidFill>
                  <a:srgbClr val="FF0000"/>
                </a:solidFill>
                <a:latin typeface="Georgia"/>
                <a:cs typeface="Georgia"/>
              </a:rPr>
              <a:t>h</a:t>
            </a:r>
            <a:r>
              <a:rPr sz="2000" b="1" spc="-14" dirty="0">
                <a:solidFill>
                  <a:srgbClr val="FF0000"/>
                </a:solidFill>
                <a:latin typeface="Georgia"/>
                <a:cs typeface="Georgia"/>
              </a:rPr>
              <a:t>eme</a:t>
            </a:r>
            <a:endParaRPr sz="2000" dirty="0">
              <a:latin typeface="Georgia"/>
              <a:cs typeface="Georgia"/>
            </a:endParaRPr>
          </a:p>
          <a:p>
            <a:pPr marL="1452789">
              <a:spcBef>
                <a:spcPts val="788"/>
              </a:spcBef>
              <a:defRPr/>
            </a:pPr>
            <a:r>
              <a:rPr b="1" spc="-14" dirty="0">
                <a:solidFill>
                  <a:srgbClr val="00AFF0"/>
                </a:solidFill>
                <a:latin typeface="Georgia"/>
                <a:cs typeface="Georgia"/>
              </a:rPr>
              <a:t>1</a:t>
            </a:r>
            <a:r>
              <a:rPr b="1" spc="-9" dirty="0">
                <a:solidFill>
                  <a:srgbClr val="00AFF0"/>
                </a:solidFill>
                <a:latin typeface="Georgia"/>
                <a:cs typeface="Georgia"/>
              </a:rPr>
              <a:t>.</a:t>
            </a:r>
            <a:r>
              <a:rPr b="1" spc="86" dirty="0">
                <a:solidFill>
                  <a:srgbClr val="00AFF0"/>
                </a:solidFill>
                <a:latin typeface="Times New Roman"/>
                <a:cs typeface="Times New Roman"/>
              </a:rPr>
              <a:t> </a:t>
            </a:r>
            <a:r>
              <a:rPr b="1" spc="-9" dirty="0">
                <a:solidFill>
                  <a:srgbClr val="00AFF0"/>
                </a:solidFill>
                <a:latin typeface="Georgia"/>
                <a:cs typeface="Georgia"/>
              </a:rPr>
              <a:t>Stationery</a:t>
            </a:r>
            <a:r>
              <a:rPr b="1" spc="18" dirty="0">
                <a:solidFill>
                  <a:srgbClr val="00AFF0"/>
                </a:solidFill>
                <a:latin typeface="Times New Roman"/>
                <a:cs typeface="Times New Roman"/>
              </a:rPr>
              <a:t> </a:t>
            </a:r>
            <a:r>
              <a:rPr b="1" spc="-14" dirty="0">
                <a:solidFill>
                  <a:srgbClr val="00AFF0"/>
                </a:solidFill>
                <a:latin typeface="Georgia"/>
                <a:cs typeface="Georgia"/>
              </a:rPr>
              <a:t>L</a:t>
            </a:r>
            <a:r>
              <a:rPr b="1" spc="-5" dirty="0">
                <a:solidFill>
                  <a:srgbClr val="00AFF0"/>
                </a:solidFill>
                <a:latin typeface="Georgia"/>
                <a:cs typeface="Georgia"/>
              </a:rPr>
              <a:t>ev</a:t>
            </a:r>
            <a:r>
              <a:rPr b="1" spc="-9" dirty="0">
                <a:solidFill>
                  <a:srgbClr val="00AFF0"/>
                </a:solidFill>
                <a:latin typeface="Georgia"/>
                <a:cs typeface="Georgia"/>
              </a:rPr>
              <a:t>el</a:t>
            </a:r>
            <a:endParaRPr dirty="0">
              <a:latin typeface="Georgia"/>
              <a:cs typeface="Georgia"/>
            </a:endParaRPr>
          </a:p>
        </p:txBody>
      </p:sp>
      <p:sp>
        <p:nvSpPr>
          <p:cNvPr id="2073" name="object 25"/>
          <p:cNvSpPr>
            <a:spLocks/>
          </p:cNvSpPr>
          <p:nvPr/>
        </p:nvSpPr>
        <p:spPr bwMode="auto">
          <a:xfrm>
            <a:off x="2718842" y="2034987"/>
            <a:ext cx="427382" cy="141150"/>
          </a:xfrm>
          <a:custGeom>
            <a:avLst/>
            <a:gdLst>
              <a:gd name="T0" fmla="*/ 357246 w 419100"/>
              <a:gd name="T1" fmla="*/ 0 h 124460"/>
              <a:gd name="T2" fmla="*/ 357246 w 419100"/>
              <a:gd name="T3" fmla="*/ 30998 h 124460"/>
              <a:gd name="T4" fmla="*/ 0 w 419100"/>
              <a:gd name="T5" fmla="*/ 30998 h 124460"/>
              <a:gd name="T6" fmla="*/ 0 w 419100"/>
              <a:gd name="T7" fmla="*/ 92842 h 124460"/>
              <a:gd name="T8" fmla="*/ 357246 w 419100"/>
              <a:gd name="T9" fmla="*/ 92842 h 124460"/>
              <a:gd name="T10" fmla="*/ 357246 w 419100"/>
              <a:gd name="T11" fmla="*/ 123840 h 124460"/>
              <a:gd name="T12" fmla="*/ 419099 w 419100"/>
              <a:gd name="T13" fmla="*/ 61965 h 124460"/>
              <a:gd name="T14" fmla="*/ 357246 w 419100"/>
              <a:gd name="T15" fmla="*/ 0 h 1244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9100" h="124460">
                <a:moveTo>
                  <a:pt x="357246" y="0"/>
                </a:moveTo>
                <a:lnTo>
                  <a:pt x="357246" y="30998"/>
                </a:lnTo>
                <a:lnTo>
                  <a:pt x="0" y="30998"/>
                </a:lnTo>
                <a:lnTo>
                  <a:pt x="0" y="92842"/>
                </a:lnTo>
                <a:lnTo>
                  <a:pt x="357246" y="92842"/>
                </a:lnTo>
                <a:lnTo>
                  <a:pt x="357246" y="123840"/>
                </a:lnTo>
                <a:lnTo>
                  <a:pt x="419099" y="61965"/>
                </a:lnTo>
                <a:lnTo>
                  <a:pt x="357246" y="0"/>
                </a:lnTo>
                <a:close/>
              </a:path>
            </a:pathLst>
          </a:custGeom>
          <a:solidFill>
            <a:srgbClr val="5B9A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IN" sz="2000"/>
          </a:p>
        </p:txBody>
      </p:sp>
      <p:sp>
        <p:nvSpPr>
          <p:cNvPr id="2074" name="object 26"/>
          <p:cNvSpPr>
            <a:spLocks/>
          </p:cNvSpPr>
          <p:nvPr/>
        </p:nvSpPr>
        <p:spPr bwMode="auto">
          <a:xfrm>
            <a:off x="2718842" y="2034987"/>
            <a:ext cx="427382" cy="141150"/>
          </a:xfrm>
          <a:custGeom>
            <a:avLst/>
            <a:gdLst>
              <a:gd name="T0" fmla="*/ 0 w 419100"/>
              <a:gd name="T1" fmla="*/ 30998 h 124460"/>
              <a:gd name="T2" fmla="*/ 357246 w 419100"/>
              <a:gd name="T3" fmla="*/ 30998 h 124460"/>
              <a:gd name="T4" fmla="*/ 357246 w 419100"/>
              <a:gd name="T5" fmla="*/ 0 h 124460"/>
              <a:gd name="T6" fmla="*/ 419099 w 419100"/>
              <a:gd name="T7" fmla="*/ 61965 h 124460"/>
              <a:gd name="T8" fmla="*/ 357246 w 419100"/>
              <a:gd name="T9" fmla="*/ 123840 h 124460"/>
              <a:gd name="T10" fmla="*/ 357246 w 419100"/>
              <a:gd name="T11" fmla="*/ 92842 h 124460"/>
              <a:gd name="T12" fmla="*/ 0 w 419100"/>
              <a:gd name="T13" fmla="*/ 92842 h 124460"/>
              <a:gd name="T14" fmla="*/ 0 w 419100"/>
              <a:gd name="T15" fmla="*/ 30998 h 1244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9100" h="124460">
                <a:moveTo>
                  <a:pt x="0" y="30998"/>
                </a:moveTo>
                <a:lnTo>
                  <a:pt x="357246" y="30998"/>
                </a:lnTo>
                <a:lnTo>
                  <a:pt x="357246" y="0"/>
                </a:lnTo>
                <a:lnTo>
                  <a:pt x="419099" y="61965"/>
                </a:lnTo>
                <a:lnTo>
                  <a:pt x="357246" y="123840"/>
                </a:lnTo>
                <a:lnTo>
                  <a:pt x="357246" y="92842"/>
                </a:lnTo>
                <a:lnTo>
                  <a:pt x="0" y="92842"/>
                </a:lnTo>
                <a:lnTo>
                  <a:pt x="0" y="30998"/>
                </a:lnTo>
                <a:close/>
              </a:path>
            </a:pathLst>
          </a:custGeom>
          <a:noFill/>
          <a:ln w="12700">
            <a:solidFill>
              <a:srgbClr val="40709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IN" sz="2000"/>
          </a:p>
        </p:txBody>
      </p:sp>
      <p:sp>
        <p:nvSpPr>
          <p:cNvPr id="2075" name="object 27"/>
          <p:cNvSpPr>
            <a:spLocks/>
          </p:cNvSpPr>
          <p:nvPr/>
        </p:nvSpPr>
        <p:spPr bwMode="auto">
          <a:xfrm>
            <a:off x="4894608" y="1981385"/>
            <a:ext cx="427382" cy="139363"/>
          </a:xfrm>
          <a:custGeom>
            <a:avLst/>
            <a:gdLst>
              <a:gd name="T0" fmla="*/ 357256 w 419100"/>
              <a:gd name="T1" fmla="*/ 0 h 123825"/>
              <a:gd name="T2" fmla="*/ 357256 w 419100"/>
              <a:gd name="T3" fmla="*/ 30967 h 123825"/>
              <a:gd name="T4" fmla="*/ 0 w 419100"/>
              <a:gd name="T5" fmla="*/ 30967 h 123825"/>
              <a:gd name="T6" fmla="*/ 0 w 419100"/>
              <a:gd name="T7" fmla="*/ 92811 h 123825"/>
              <a:gd name="T8" fmla="*/ 357256 w 419100"/>
              <a:gd name="T9" fmla="*/ 92811 h 123825"/>
              <a:gd name="T10" fmla="*/ 357256 w 419100"/>
              <a:gd name="T11" fmla="*/ 123809 h 123825"/>
              <a:gd name="T12" fmla="*/ 419099 w 419100"/>
              <a:gd name="T13" fmla="*/ 61965 h 123825"/>
              <a:gd name="T14" fmla="*/ 357256 w 419100"/>
              <a:gd name="T15" fmla="*/ 0 h 1238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9100" h="123825">
                <a:moveTo>
                  <a:pt x="357256" y="0"/>
                </a:moveTo>
                <a:lnTo>
                  <a:pt x="357256" y="30967"/>
                </a:lnTo>
                <a:lnTo>
                  <a:pt x="0" y="30967"/>
                </a:lnTo>
                <a:lnTo>
                  <a:pt x="0" y="92811"/>
                </a:lnTo>
                <a:lnTo>
                  <a:pt x="357256" y="92811"/>
                </a:lnTo>
                <a:lnTo>
                  <a:pt x="357256" y="123809"/>
                </a:lnTo>
                <a:lnTo>
                  <a:pt x="419099" y="61965"/>
                </a:lnTo>
                <a:lnTo>
                  <a:pt x="357256" y="0"/>
                </a:lnTo>
                <a:close/>
              </a:path>
            </a:pathLst>
          </a:custGeom>
          <a:solidFill>
            <a:srgbClr val="5B9A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IN" sz="2000"/>
          </a:p>
        </p:txBody>
      </p:sp>
      <p:sp>
        <p:nvSpPr>
          <p:cNvPr id="2076" name="object 28"/>
          <p:cNvSpPr>
            <a:spLocks/>
          </p:cNvSpPr>
          <p:nvPr/>
        </p:nvSpPr>
        <p:spPr bwMode="auto">
          <a:xfrm>
            <a:off x="4894608" y="1981385"/>
            <a:ext cx="427382" cy="139363"/>
          </a:xfrm>
          <a:custGeom>
            <a:avLst/>
            <a:gdLst>
              <a:gd name="T0" fmla="*/ 0 w 419100"/>
              <a:gd name="T1" fmla="*/ 30967 h 123825"/>
              <a:gd name="T2" fmla="*/ 357256 w 419100"/>
              <a:gd name="T3" fmla="*/ 30967 h 123825"/>
              <a:gd name="T4" fmla="*/ 357256 w 419100"/>
              <a:gd name="T5" fmla="*/ 0 h 123825"/>
              <a:gd name="T6" fmla="*/ 419099 w 419100"/>
              <a:gd name="T7" fmla="*/ 61965 h 123825"/>
              <a:gd name="T8" fmla="*/ 357256 w 419100"/>
              <a:gd name="T9" fmla="*/ 123809 h 123825"/>
              <a:gd name="T10" fmla="*/ 357256 w 419100"/>
              <a:gd name="T11" fmla="*/ 92811 h 123825"/>
              <a:gd name="T12" fmla="*/ 0 w 419100"/>
              <a:gd name="T13" fmla="*/ 92811 h 123825"/>
              <a:gd name="T14" fmla="*/ 0 w 419100"/>
              <a:gd name="T15" fmla="*/ 30967 h 1238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9100" h="123825">
                <a:moveTo>
                  <a:pt x="0" y="30967"/>
                </a:moveTo>
                <a:lnTo>
                  <a:pt x="357256" y="30967"/>
                </a:lnTo>
                <a:lnTo>
                  <a:pt x="357256" y="0"/>
                </a:lnTo>
                <a:lnTo>
                  <a:pt x="419099" y="61965"/>
                </a:lnTo>
                <a:lnTo>
                  <a:pt x="357256" y="123809"/>
                </a:lnTo>
                <a:lnTo>
                  <a:pt x="357256" y="92811"/>
                </a:lnTo>
                <a:lnTo>
                  <a:pt x="0" y="92811"/>
                </a:lnTo>
                <a:lnTo>
                  <a:pt x="0" y="30967"/>
                </a:lnTo>
                <a:close/>
              </a:path>
            </a:pathLst>
          </a:custGeom>
          <a:noFill/>
          <a:ln w="12700">
            <a:solidFill>
              <a:srgbClr val="40709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IN" sz="2000"/>
          </a:p>
        </p:txBody>
      </p:sp>
      <p:sp>
        <p:nvSpPr>
          <p:cNvPr id="2077" name="object 29"/>
          <p:cNvSpPr>
            <a:spLocks/>
          </p:cNvSpPr>
          <p:nvPr/>
        </p:nvSpPr>
        <p:spPr bwMode="auto">
          <a:xfrm>
            <a:off x="7400625" y="1981385"/>
            <a:ext cx="427382" cy="139363"/>
          </a:xfrm>
          <a:custGeom>
            <a:avLst/>
            <a:gdLst>
              <a:gd name="T0" fmla="*/ 357256 w 419100"/>
              <a:gd name="T1" fmla="*/ 0 h 123825"/>
              <a:gd name="T2" fmla="*/ 357256 w 419100"/>
              <a:gd name="T3" fmla="*/ 30967 h 123825"/>
              <a:gd name="T4" fmla="*/ 0 w 419100"/>
              <a:gd name="T5" fmla="*/ 30967 h 123825"/>
              <a:gd name="T6" fmla="*/ 0 w 419100"/>
              <a:gd name="T7" fmla="*/ 92811 h 123825"/>
              <a:gd name="T8" fmla="*/ 357256 w 419100"/>
              <a:gd name="T9" fmla="*/ 92811 h 123825"/>
              <a:gd name="T10" fmla="*/ 357256 w 419100"/>
              <a:gd name="T11" fmla="*/ 123809 h 123825"/>
              <a:gd name="T12" fmla="*/ 419099 w 419100"/>
              <a:gd name="T13" fmla="*/ 61965 h 123825"/>
              <a:gd name="T14" fmla="*/ 357256 w 419100"/>
              <a:gd name="T15" fmla="*/ 0 h 1238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9100" h="123825">
                <a:moveTo>
                  <a:pt x="357256" y="0"/>
                </a:moveTo>
                <a:lnTo>
                  <a:pt x="357256" y="30967"/>
                </a:lnTo>
                <a:lnTo>
                  <a:pt x="0" y="30967"/>
                </a:lnTo>
                <a:lnTo>
                  <a:pt x="0" y="92811"/>
                </a:lnTo>
                <a:lnTo>
                  <a:pt x="357256" y="92811"/>
                </a:lnTo>
                <a:lnTo>
                  <a:pt x="357256" y="123809"/>
                </a:lnTo>
                <a:lnTo>
                  <a:pt x="419099" y="61965"/>
                </a:lnTo>
                <a:lnTo>
                  <a:pt x="357256" y="0"/>
                </a:lnTo>
                <a:close/>
              </a:path>
            </a:pathLst>
          </a:custGeom>
          <a:solidFill>
            <a:srgbClr val="5B9A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IN" sz="2000"/>
          </a:p>
        </p:txBody>
      </p:sp>
      <p:sp>
        <p:nvSpPr>
          <p:cNvPr id="2078" name="object 30"/>
          <p:cNvSpPr>
            <a:spLocks/>
          </p:cNvSpPr>
          <p:nvPr/>
        </p:nvSpPr>
        <p:spPr bwMode="auto">
          <a:xfrm>
            <a:off x="7400625" y="1981385"/>
            <a:ext cx="427382" cy="139363"/>
          </a:xfrm>
          <a:custGeom>
            <a:avLst/>
            <a:gdLst>
              <a:gd name="T0" fmla="*/ 0 w 419100"/>
              <a:gd name="T1" fmla="*/ 30967 h 123825"/>
              <a:gd name="T2" fmla="*/ 357256 w 419100"/>
              <a:gd name="T3" fmla="*/ 30967 h 123825"/>
              <a:gd name="T4" fmla="*/ 357256 w 419100"/>
              <a:gd name="T5" fmla="*/ 0 h 123825"/>
              <a:gd name="T6" fmla="*/ 419099 w 419100"/>
              <a:gd name="T7" fmla="*/ 61965 h 123825"/>
              <a:gd name="T8" fmla="*/ 357256 w 419100"/>
              <a:gd name="T9" fmla="*/ 123809 h 123825"/>
              <a:gd name="T10" fmla="*/ 357256 w 419100"/>
              <a:gd name="T11" fmla="*/ 92811 h 123825"/>
              <a:gd name="T12" fmla="*/ 0 w 419100"/>
              <a:gd name="T13" fmla="*/ 92811 h 123825"/>
              <a:gd name="T14" fmla="*/ 0 w 419100"/>
              <a:gd name="T15" fmla="*/ 30967 h 1238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9100" h="123825">
                <a:moveTo>
                  <a:pt x="0" y="30967"/>
                </a:moveTo>
                <a:lnTo>
                  <a:pt x="357256" y="30967"/>
                </a:lnTo>
                <a:lnTo>
                  <a:pt x="357256" y="0"/>
                </a:lnTo>
                <a:lnTo>
                  <a:pt x="419099" y="61965"/>
                </a:lnTo>
                <a:lnTo>
                  <a:pt x="357256" y="123809"/>
                </a:lnTo>
                <a:lnTo>
                  <a:pt x="357256" y="92811"/>
                </a:lnTo>
                <a:lnTo>
                  <a:pt x="0" y="92811"/>
                </a:lnTo>
                <a:lnTo>
                  <a:pt x="0" y="30967"/>
                </a:lnTo>
                <a:close/>
              </a:path>
            </a:pathLst>
          </a:custGeom>
          <a:noFill/>
          <a:ln w="12700">
            <a:solidFill>
              <a:srgbClr val="40709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IN" sz="2000"/>
          </a:p>
        </p:txBody>
      </p:sp>
      <p:sp>
        <p:nvSpPr>
          <p:cNvPr id="2079" name="object 31"/>
          <p:cNvSpPr>
            <a:spLocks/>
          </p:cNvSpPr>
          <p:nvPr/>
        </p:nvSpPr>
        <p:spPr bwMode="auto">
          <a:xfrm>
            <a:off x="10149472" y="2034987"/>
            <a:ext cx="427382" cy="141150"/>
          </a:xfrm>
          <a:custGeom>
            <a:avLst/>
            <a:gdLst>
              <a:gd name="T0" fmla="*/ 357225 w 419100"/>
              <a:gd name="T1" fmla="*/ 0 h 124460"/>
              <a:gd name="T2" fmla="*/ 357225 w 419100"/>
              <a:gd name="T3" fmla="*/ 30998 h 124460"/>
              <a:gd name="T4" fmla="*/ 0 w 419100"/>
              <a:gd name="T5" fmla="*/ 30998 h 124460"/>
              <a:gd name="T6" fmla="*/ 0 w 419100"/>
              <a:gd name="T7" fmla="*/ 92842 h 124460"/>
              <a:gd name="T8" fmla="*/ 357225 w 419100"/>
              <a:gd name="T9" fmla="*/ 92842 h 124460"/>
              <a:gd name="T10" fmla="*/ 357225 w 419100"/>
              <a:gd name="T11" fmla="*/ 123840 h 124460"/>
              <a:gd name="T12" fmla="*/ 419099 w 419100"/>
              <a:gd name="T13" fmla="*/ 61965 h 124460"/>
              <a:gd name="T14" fmla="*/ 357225 w 419100"/>
              <a:gd name="T15" fmla="*/ 0 h 1244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9100" h="124460">
                <a:moveTo>
                  <a:pt x="357225" y="0"/>
                </a:moveTo>
                <a:lnTo>
                  <a:pt x="357225" y="30998"/>
                </a:lnTo>
                <a:lnTo>
                  <a:pt x="0" y="30998"/>
                </a:lnTo>
                <a:lnTo>
                  <a:pt x="0" y="92842"/>
                </a:lnTo>
                <a:lnTo>
                  <a:pt x="357225" y="92842"/>
                </a:lnTo>
                <a:lnTo>
                  <a:pt x="357225" y="123840"/>
                </a:lnTo>
                <a:lnTo>
                  <a:pt x="419099" y="61965"/>
                </a:lnTo>
                <a:lnTo>
                  <a:pt x="357225" y="0"/>
                </a:lnTo>
                <a:close/>
              </a:path>
            </a:pathLst>
          </a:custGeom>
          <a:solidFill>
            <a:srgbClr val="5B9A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IN" sz="2000"/>
          </a:p>
        </p:txBody>
      </p:sp>
      <p:sp>
        <p:nvSpPr>
          <p:cNvPr id="2080" name="object 32"/>
          <p:cNvSpPr>
            <a:spLocks/>
          </p:cNvSpPr>
          <p:nvPr/>
        </p:nvSpPr>
        <p:spPr bwMode="auto">
          <a:xfrm>
            <a:off x="10149472" y="2034987"/>
            <a:ext cx="427382" cy="141150"/>
          </a:xfrm>
          <a:custGeom>
            <a:avLst/>
            <a:gdLst>
              <a:gd name="T0" fmla="*/ 0 w 419100"/>
              <a:gd name="T1" fmla="*/ 30998 h 124460"/>
              <a:gd name="T2" fmla="*/ 357225 w 419100"/>
              <a:gd name="T3" fmla="*/ 30998 h 124460"/>
              <a:gd name="T4" fmla="*/ 357225 w 419100"/>
              <a:gd name="T5" fmla="*/ 0 h 124460"/>
              <a:gd name="T6" fmla="*/ 419099 w 419100"/>
              <a:gd name="T7" fmla="*/ 61965 h 124460"/>
              <a:gd name="T8" fmla="*/ 357225 w 419100"/>
              <a:gd name="T9" fmla="*/ 123840 h 124460"/>
              <a:gd name="T10" fmla="*/ 357225 w 419100"/>
              <a:gd name="T11" fmla="*/ 92842 h 124460"/>
              <a:gd name="T12" fmla="*/ 0 w 419100"/>
              <a:gd name="T13" fmla="*/ 92842 h 124460"/>
              <a:gd name="T14" fmla="*/ 0 w 419100"/>
              <a:gd name="T15" fmla="*/ 30998 h 1244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9100" h="124460">
                <a:moveTo>
                  <a:pt x="0" y="30998"/>
                </a:moveTo>
                <a:lnTo>
                  <a:pt x="357225" y="30998"/>
                </a:lnTo>
                <a:lnTo>
                  <a:pt x="357225" y="0"/>
                </a:lnTo>
                <a:lnTo>
                  <a:pt x="419099" y="61965"/>
                </a:lnTo>
                <a:lnTo>
                  <a:pt x="357225" y="123840"/>
                </a:lnTo>
                <a:lnTo>
                  <a:pt x="357225" y="92842"/>
                </a:lnTo>
                <a:lnTo>
                  <a:pt x="0" y="92842"/>
                </a:lnTo>
                <a:lnTo>
                  <a:pt x="0" y="30998"/>
                </a:lnTo>
                <a:close/>
              </a:path>
            </a:pathLst>
          </a:custGeom>
          <a:noFill/>
          <a:ln w="12700">
            <a:solidFill>
              <a:srgbClr val="40709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IN" sz="2000"/>
          </a:p>
        </p:txBody>
      </p:sp>
      <p:sp>
        <p:nvSpPr>
          <p:cNvPr id="2081" name="object 33"/>
          <p:cNvSpPr>
            <a:spLocks/>
          </p:cNvSpPr>
          <p:nvPr/>
        </p:nvSpPr>
        <p:spPr bwMode="auto">
          <a:xfrm>
            <a:off x="10358308" y="2596009"/>
            <a:ext cx="145698" cy="2229799"/>
          </a:xfrm>
          <a:custGeom>
            <a:avLst/>
            <a:gdLst>
              <a:gd name="T0" fmla="*/ 142859 w 142875"/>
              <a:gd name="T1" fmla="*/ 1909846 h 1981835"/>
              <a:gd name="T2" fmla="*/ 0 w 142875"/>
              <a:gd name="T3" fmla="*/ 1909846 h 1981835"/>
              <a:gd name="T4" fmla="*/ 71353 w 142875"/>
              <a:gd name="T5" fmla="*/ 1981215 h 1981835"/>
              <a:gd name="T6" fmla="*/ 142859 w 142875"/>
              <a:gd name="T7" fmla="*/ 1909846 h 1981835"/>
              <a:gd name="T8" fmla="*/ 107167 w 142875"/>
              <a:gd name="T9" fmla="*/ 0 h 1981835"/>
              <a:gd name="T10" fmla="*/ 35692 w 142875"/>
              <a:gd name="T11" fmla="*/ 0 h 1981835"/>
              <a:gd name="T12" fmla="*/ 35692 w 142875"/>
              <a:gd name="T13" fmla="*/ 1909846 h 1981835"/>
              <a:gd name="T14" fmla="*/ 107167 w 142875"/>
              <a:gd name="T15" fmla="*/ 1909846 h 1981835"/>
              <a:gd name="T16" fmla="*/ 107167 w 142875"/>
              <a:gd name="T17" fmla="*/ 0 h 19818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2875" h="1981835">
                <a:moveTo>
                  <a:pt x="142859" y="1909846"/>
                </a:moveTo>
                <a:lnTo>
                  <a:pt x="0" y="1909846"/>
                </a:lnTo>
                <a:lnTo>
                  <a:pt x="71353" y="1981215"/>
                </a:lnTo>
                <a:lnTo>
                  <a:pt x="142859" y="1909846"/>
                </a:lnTo>
                <a:close/>
              </a:path>
              <a:path w="142875" h="1981835">
                <a:moveTo>
                  <a:pt x="107167" y="0"/>
                </a:moveTo>
                <a:lnTo>
                  <a:pt x="35692" y="0"/>
                </a:lnTo>
                <a:lnTo>
                  <a:pt x="35692" y="1909846"/>
                </a:lnTo>
                <a:lnTo>
                  <a:pt x="107167" y="1909846"/>
                </a:lnTo>
                <a:lnTo>
                  <a:pt x="107167" y="0"/>
                </a:lnTo>
                <a:close/>
              </a:path>
            </a:pathLst>
          </a:custGeom>
          <a:solidFill>
            <a:srgbClr val="5B9A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IN" sz="2000"/>
          </a:p>
        </p:txBody>
      </p:sp>
      <p:sp>
        <p:nvSpPr>
          <p:cNvPr id="2082" name="object 34"/>
          <p:cNvSpPr>
            <a:spLocks/>
          </p:cNvSpPr>
          <p:nvPr/>
        </p:nvSpPr>
        <p:spPr bwMode="auto">
          <a:xfrm>
            <a:off x="10358308" y="2596009"/>
            <a:ext cx="145698" cy="2229799"/>
          </a:xfrm>
          <a:custGeom>
            <a:avLst/>
            <a:gdLst>
              <a:gd name="T0" fmla="*/ 0 w 142875"/>
              <a:gd name="T1" fmla="*/ 1909846 h 1981835"/>
              <a:gd name="T2" fmla="*/ 35692 w 142875"/>
              <a:gd name="T3" fmla="*/ 1909846 h 1981835"/>
              <a:gd name="T4" fmla="*/ 35692 w 142875"/>
              <a:gd name="T5" fmla="*/ 0 h 1981835"/>
              <a:gd name="T6" fmla="*/ 107167 w 142875"/>
              <a:gd name="T7" fmla="*/ 0 h 1981835"/>
              <a:gd name="T8" fmla="*/ 107167 w 142875"/>
              <a:gd name="T9" fmla="*/ 1909846 h 1981835"/>
              <a:gd name="T10" fmla="*/ 142859 w 142875"/>
              <a:gd name="T11" fmla="*/ 1909846 h 1981835"/>
              <a:gd name="T12" fmla="*/ 71353 w 142875"/>
              <a:gd name="T13" fmla="*/ 1981215 h 1981835"/>
              <a:gd name="T14" fmla="*/ 0 w 142875"/>
              <a:gd name="T15" fmla="*/ 1909846 h 19818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2875" h="1981835">
                <a:moveTo>
                  <a:pt x="0" y="1909846"/>
                </a:moveTo>
                <a:lnTo>
                  <a:pt x="35692" y="1909846"/>
                </a:lnTo>
                <a:lnTo>
                  <a:pt x="35692" y="0"/>
                </a:lnTo>
                <a:lnTo>
                  <a:pt x="107167" y="0"/>
                </a:lnTo>
                <a:lnTo>
                  <a:pt x="107167" y="1909846"/>
                </a:lnTo>
                <a:lnTo>
                  <a:pt x="142859" y="1909846"/>
                </a:lnTo>
                <a:lnTo>
                  <a:pt x="71353" y="1981215"/>
                </a:lnTo>
                <a:lnTo>
                  <a:pt x="0" y="1909846"/>
                </a:lnTo>
                <a:close/>
              </a:path>
            </a:pathLst>
          </a:custGeom>
          <a:noFill/>
          <a:ln w="12700">
            <a:solidFill>
              <a:srgbClr val="40709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IN" sz="2000"/>
          </a:p>
        </p:txBody>
      </p:sp>
      <p:sp>
        <p:nvSpPr>
          <p:cNvPr id="2083" name="object 35"/>
          <p:cNvSpPr>
            <a:spLocks/>
          </p:cNvSpPr>
          <p:nvPr/>
        </p:nvSpPr>
        <p:spPr bwMode="auto">
          <a:xfrm>
            <a:off x="10130046" y="5251042"/>
            <a:ext cx="466235" cy="139363"/>
          </a:xfrm>
          <a:custGeom>
            <a:avLst/>
            <a:gdLst>
              <a:gd name="T0" fmla="*/ 61965 w 457200"/>
              <a:gd name="T1" fmla="*/ 0 h 123825"/>
              <a:gd name="T2" fmla="*/ 0 w 457200"/>
              <a:gd name="T3" fmla="*/ 61971 h 123825"/>
              <a:gd name="T4" fmla="*/ 61965 w 457200"/>
              <a:gd name="T5" fmla="*/ 123824 h 123825"/>
              <a:gd name="T6" fmla="*/ 61965 w 457200"/>
              <a:gd name="T7" fmla="*/ 92832 h 123825"/>
              <a:gd name="T8" fmla="*/ 457199 w 457200"/>
              <a:gd name="T9" fmla="*/ 92832 h 123825"/>
              <a:gd name="T10" fmla="*/ 457199 w 457200"/>
              <a:gd name="T11" fmla="*/ 30979 h 123825"/>
              <a:gd name="T12" fmla="*/ 61965 w 457200"/>
              <a:gd name="T13" fmla="*/ 30979 h 123825"/>
              <a:gd name="T14" fmla="*/ 61965 w 457200"/>
              <a:gd name="T15" fmla="*/ 0 h 1238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57200" h="123825">
                <a:moveTo>
                  <a:pt x="61965" y="0"/>
                </a:moveTo>
                <a:lnTo>
                  <a:pt x="0" y="61971"/>
                </a:lnTo>
                <a:lnTo>
                  <a:pt x="61965" y="123824"/>
                </a:lnTo>
                <a:lnTo>
                  <a:pt x="61965" y="92832"/>
                </a:lnTo>
                <a:lnTo>
                  <a:pt x="457199" y="92832"/>
                </a:lnTo>
                <a:lnTo>
                  <a:pt x="457199" y="30979"/>
                </a:lnTo>
                <a:lnTo>
                  <a:pt x="61965" y="30979"/>
                </a:lnTo>
                <a:lnTo>
                  <a:pt x="61965" y="0"/>
                </a:lnTo>
                <a:close/>
              </a:path>
            </a:pathLst>
          </a:custGeom>
          <a:solidFill>
            <a:srgbClr val="5B9A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IN" sz="2000"/>
          </a:p>
        </p:txBody>
      </p:sp>
      <p:sp>
        <p:nvSpPr>
          <p:cNvPr id="2084" name="object 36"/>
          <p:cNvSpPr>
            <a:spLocks/>
          </p:cNvSpPr>
          <p:nvPr/>
        </p:nvSpPr>
        <p:spPr bwMode="auto">
          <a:xfrm>
            <a:off x="10130046" y="5251042"/>
            <a:ext cx="466235" cy="139363"/>
          </a:xfrm>
          <a:custGeom>
            <a:avLst/>
            <a:gdLst>
              <a:gd name="T0" fmla="*/ 0 w 457200"/>
              <a:gd name="T1" fmla="*/ 61971 h 123825"/>
              <a:gd name="T2" fmla="*/ 61965 w 457200"/>
              <a:gd name="T3" fmla="*/ 0 h 123825"/>
              <a:gd name="T4" fmla="*/ 61965 w 457200"/>
              <a:gd name="T5" fmla="*/ 30979 h 123825"/>
              <a:gd name="T6" fmla="*/ 457199 w 457200"/>
              <a:gd name="T7" fmla="*/ 30979 h 123825"/>
              <a:gd name="T8" fmla="*/ 457199 w 457200"/>
              <a:gd name="T9" fmla="*/ 92832 h 123825"/>
              <a:gd name="T10" fmla="*/ 61965 w 457200"/>
              <a:gd name="T11" fmla="*/ 92832 h 123825"/>
              <a:gd name="T12" fmla="*/ 61965 w 457200"/>
              <a:gd name="T13" fmla="*/ 123824 h 123825"/>
              <a:gd name="T14" fmla="*/ 0 w 457200"/>
              <a:gd name="T15" fmla="*/ 61971 h 1238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57200" h="123825">
                <a:moveTo>
                  <a:pt x="0" y="61971"/>
                </a:moveTo>
                <a:lnTo>
                  <a:pt x="61965" y="0"/>
                </a:lnTo>
                <a:lnTo>
                  <a:pt x="61965" y="30979"/>
                </a:lnTo>
                <a:lnTo>
                  <a:pt x="457199" y="30979"/>
                </a:lnTo>
                <a:lnTo>
                  <a:pt x="457199" y="92832"/>
                </a:lnTo>
                <a:lnTo>
                  <a:pt x="61965" y="92832"/>
                </a:lnTo>
                <a:lnTo>
                  <a:pt x="61965" y="123824"/>
                </a:lnTo>
                <a:lnTo>
                  <a:pt x="0" y="61971"/>
                </a:lnTo>
                <a:close/>
              </a:path>
            </a:pathLst>
          </a:custGeom>
          <a:noFill/>
          <a:ln w="12700">
            <a:solidFill>
              <a:srgbClr val="40709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IN" sz="2000"/>
          </a:p>
        </p:txBody>
      </p:sp>
      <p:sp>
        <p:nvSpPr>
          <p:cNvPr id="2085" name="object 37"/>
          <p:cNvSpPr>
            <a:spLocks/>
          </p:cNvSpPr>
          <p:nvPr/>
        </p:nvSpPr>
        <p:spPr bwMode="auto">
          <a:xfrm>
            <a:off x="7980182" y="5347525"/>
            <a:ext cx="466235" cy="139363"/>
          </a:xfrm>
          <a:custGeom>
            <a:avLst/>
            <a:gdLst>
              <a:gd name="T0" fmla="*/ 61965 w 457200"/>
              <a:gd name="T1" fmla="*/ 0 h 123825"/>
              <a:gd name="T2" fmla="*/ 0 w 457200"/>
              <a:gd name="T3" fmla="*/ 61984 h 123825"/>
              <a:gd name="T4" fmla="*/ 61965 w 457200"/>
              <a:gd name="T5" fmla="*/ 123824 h 123825"/>
              <a:gd name="T6" fmla="*/ 61965 w 457200"/>
              <a:gd name="T7" fmla="*/ 92845 h 123825"/>
              <a:gd name="T8" fmla="*/ 457199 w 457200"/>
              <a:gd name="T9" fmla="*/ 92845 h 123825"/>
              <a:gd name="T10" fmla="*/ 457199 w 457200"/>
              <a:gd name="T11" fmla="*/ 30992 h 123825"/>
              <a:gd name="T12" fmla="*/ 61965 w 457200"/>
              <a:gd name="T13" fmla="*/ 30992 h 123825"/>
              <a:gd name="T14" fmla="*/ 61965 w 457200"/>
              <a:gd name="T15" fmla="*/ 0 h 1238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57200" h="123825">
                <a:moveTo>
                  <a:pt x="61965" y="0"/>
                </a:moveTo>
                <a:lnTo>
                  <a:pt x="0" y="61984"/>
                </a:lnTo>
                <a:lnTo>
                  <a:pt x="61965" y="123824"/>
                </a:lnTo>
                <a:lnTo>
                  <a:pt x="61965" y="92845"/>
                </a:lnTo>
                <a:lnTo>
                  <a:pt x="457199" y="92845"/>
                </a:lnTo>
                <a:lnTo>
                  <a:pt x="457199" y="30992"/>
                </a:lnTo>
                <a:lnTo>
                  <a:pt x="61965" y="30992"/>
                </a:lnTo>
                <a:lnTo>
                  <a:pt x="61965" y="0"/>
                </a:lnTo>
                <a:close/>
              </a:path>
            </a:pathLst>
          </a:custGeom>
          <a:solidFill>
            <a:srgbClr val="5B9A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IN" sz="2000"/>
          </a:p>
        </p:txBody>
      </p:sp>
      <p:sp>
        <p:nvSpPr>
          <p:cNvPr id="2086" name="object 38"/>
          <p:cNvSpPr>
            <a:spLocks/>
          </p:cNvSpPr>
          <p:nvPr/>
        </p:nvSpPr>
        <p:spPr bwMode="auto">
          <a:xfrm>
            <a:off x="7980182" y="5347525"/>
            <a:ext cx="466235" cy="139363"/>
          </a:xfrm>
          <a:custGeom>
            <a:avLst/>
            <a:gdLst>
              <a:gd name="T0" fmla="*/ 0 w 457200"/>
              <a:gd name="T1" fmla="*/ 61984 h 123825"/>
              <a:gd name="T2" fmla="*/ 61965 w 457200"/>
              <a:gd name="T3" fmla="*/ 0 h 123825"/>
              <a:gd name="T4" fmla="*/ 61965 w 457200"/>
              <a:gd name="T5" fmla="*/ 30992 h 123825"/>
              <a:gd name="T6" fmla="*/ 457199 w 457200"/>
              <a:gd name="T7" fmla="*/ 30992 h 123825"/>
              <a:gd name="T8" fmla="*/ 457199 w 457200"/>
              <a:gd name="T9" fmla="*/ 92845 h 123825"/>
              <a:gd name="T10" fmla="*/ 61965 w 457200"/>
              <a:gd name="T11" fmla="*/ 92845 h 123825"/>
              <a:gd name="T12" fmla="*/ 61965 w 457200"/>
              <a:gd name="T13" fmla="*/ 123824 h 123825"/>
              <a:gd name="T14" fmla="*/ 0 w 457200"/>
              <a:gd name="T15" fmla="*/ 61984 h 1238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57200" h="123825">
                <a:moveTo>
                  <a:pt x="0" y="61984"/>
                </a:moveTo>
                <a:lnTo>
                  <a:pt x="61965" y="0"/>
                </a:lnTo>
                <a:lnTo>
                  <a:pt x="61965" y="30992"/>
                </a:lnTo>
                <a:lnTo>
                  <a:pt x="457199" y="30992"/>
                </a:lnTo>
                <a:lnTo>
                  <a:pt x="457199" y="92845"/>
                </a:lnTo>
                <a:lnTo>
                  <a:pt x="61965" y="92845"/>
                </a:lnTo>
                <a:lnTo>
                  <a:pt x="61965" y="123824"/>
                </a:lnTo>
                <a:lnTo>
                  <a:pt x="0" y="61984"/>
                </a:lnTo>
                <a:close/>
              </a:path>
            </a:pathLst>
          </a:custGeom>
          <a:noFill/>
          <a:ln w="12700">
            <a:solidFill>
              <a:srgbClr val="40709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IN" sz="2000"/>
          </a:p>
        </p:txBody>
      </p:sp>
      <p:sp>
        <p:nvSpPr>
          <p:cNvPr id="2087" name="object 39"/>
          <p:cNvSpPr>
            <a:spLocks/>
          </p:cNvSpPr>
          <p:nvPr/>
        </p:nvSpPr>
        <p:spPr bwMode="auto">
          <a:xfrm>
            <a:off x="5963065" y="5368964"/>
            <a:ext cx="466235" cy="139363"/>
          </a:xfrm>
          <a:custGeom>
            <a:avLst/>
            <a:gdLst>
              <a:gd name="T0" fmla="*/ 61965 w 457200"/>
              <a:gd name="T1" fmla="*/ 0 h 123825"/>
              <a:gd name="T2" fmla="*/ 0 w 457200"/>
              <a:gd name="T3" fmla="*/ 61971 h 123825"/>
              <a:gd name="T4" fmla="*/ 61965 w 457200"/>
              <a:gd name="T5" fmla="*/ 123824 h 123825"/>
              <a:gd name="T6" fmla="*/ 61965 w 457200"/>
              <a:gd name="T7" fmla="*/ 92832 h 123825"/>
              <a:gd name="T8" fmla="*/ 457199 w 457200"/>
              <a:gd name="T9" fmla="*/ 92832 h 123825"/>
              <a:gd name="T10" fmla="*/ 457199 w 457200"/>
              <a:gd name="T11" fmla="*/ 30979 h 123825"/>
              <a:gd name="T12" fmla="*/ 61965 w 457200"/>
              <a:gd name="T13" fmla="*/ 30979 h 123825"/>
              <a:gd name="T14" fmla="*/ 61965 w 457200"/>
              <a:gd name="T15" fmla="*/ 0 h 1238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57200" h="123825">
                <a:moveTo>
                  <a:pt x="61965" y="0"/>
                </a:moveTo>
                <a:lnTo>
                  <a:pt x="0" y="61971"/>
                </a:lnTo>
                <a:lnTo>
                  <a:pt x="61965" y="123824"/>
                </a:lnTo>
                <a:lnTo>
                  <a:pt x="61965" y="92832"/>
                </a:lnTo>
                <a:lnTo>
                  <a:pt x="457199" y="92832"/>
                </a:lnTo>
                <a:lnTo>
                  <a:pt x="457199" y="30979"/>
                </a:lnTo>
                <a:lnTo>
                  <a:pt x="61965" y="30979"/>
                </a:lnTo>
                <a:lnTo>
                  <a:pt x="61965" y="0"/>
                </a:lnTo>
                <a:close/>
              </a:path>
            </a:pathLst>
          </a:custGeom>
          <a:solidFill>
            <a:srgbClr val="5B9A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IN" sz="2000"/>
          </a:p>
        </p:txBody>
      </p:sp>
      <p:sp>
        <p:nvSpPr>
          <p:cNvPr id="2088" name="object 40"/>
          <p:cNvSpPr>
            <a:spLocks/>
          </p:cNvSpPr>
          <p:nvPr/>
        </p:nvSpPr>
        <p:spPr bwMode="auto">
          <a:xfrm>
            <a:off x="5963065" y="5368964"/>
            <a:ext cx="466235" cy="139363"/>
          </a:xfrm>
          <a:custGeom>
            <a:avLst/>
            <a:gdLst>
              <a:gd name="T0" fmla="*/ 0 w 457200"/>
              <a:gd name="T1" fmla="*/ 61971 h 123825"/>
              <a:gd name="T2" fmla="*/ 61965 w 457200"/>
              <a:gd name="T3" fmla="*/ 0 h 123825"/>
              <a:gd name="T4" fmla="*/ 61965 w 457200"/>
              <a:gd name="T5" fmla="*/ 30979 h 123825"/>
              <a:gd name="T6" fmla="*/ 457199 w 457200"/>
              <a:gd name="T7" fmla="*/ 30979 h 123825"/>
              <a:gd name="T8" fmla="*/ 457199 w 457200"/>
              <a:gd name="T9" fmla="*/ 92832 h 123825"/>
              <a:gd name="T10" fmla="*/ 61965 w 457200"/>
              <a:gd name="T11" fmla="*/ 92832 h 123825"/>
              <a:gd name="T12" fmla="*/ 61965 w 457200"/>
              <a:gd name="T13" fmla="*/ 123824 h 123825"/>
              <a:gd name="T14" fmla="*/ 0 w 457200"/>
              <a:gd name="T15" fmla="*/ 61971 h 1238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57200" h="123825">
                <a:moveTo>
                  <a:pt x="0" y="61971"/>
                </a:moveTo>
                <a:lnTo>
                  <a:pt x="61965" y="0"/>
                </a:lnTo>
                <a:lnTo>
                  <a:pt x="61965" y="30979"/>
                </a:lnTo>
                <a:lnTo>
                  <a:pt x="457199" y="30979"/>
                </a:lnTo>
                <a:lnTo>
                  <a:pt x="457199" y="92832"/>
                </a:lnTo>
                <a:lnTo>
                  <a:pt x="61965" y="92832"/>
                </a:lnTo>
                <a:lnTo>
                  <a:pt x="61965" y="123824"/>
                </a:lnTo>
                <a:lnTo>
                  <a:pt x="0" y="61971"/>
                </a:lnTo>
                <a:close/>
              </a:path>
            </a:pathLst>
          </a:custGeom>
          <a:noFill/>
          <a:ln w="12700">
            <a:solidFill>
              <a:srgbClr val="40709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IN" sz="2000"/>
          </a:p>
        </p:txBody>
      </p:sp>
      <p:sp>
        <p:nvSpPr>
          <p:cNvPr id="2089" name="object 41"/>
          <p:cNvSpPr>
            <a:spLocks/>
          </p:cNvSpPr>
          <p:nvPr/>
        </p:nvSpPr>
        <p:spPr bwMode="auto">
          <a:xfrm>
            <a:off x="3372867" y="5335019"/>
            <a:ext cx="466235" cy="139363"/>
          </a:xfrm>
          <a:custGeom>
            <a:avLst/>
            <a:gdLst>
              <a:gd name="T0" fmla="*/ 61965 w 457200"/>
              <a:gd name="T1" fmla="*/ 0 h 123825"/>
              <a:gd name="T2" fmla="*/ 0 w 457200"/>
              <a:gd name="T3" fmla="*/ 61971 h 123825"/>
              <a:gd name="T4" fmla="*/ 61965 w 457200"/>
              <a:gd name="T5" fmla="*/ 123824 h 123825"/>
              <a:gd name="T6" fmla="*/ 61965 w 457200"/>
              <a:gd name="T7" fmla="*/ 92832 h 123825"/>
              <a:gd name="T8" fmla="*/ 457199 w 457200"/>
              <a:gd name="T9" fmla="*/ 92832 h 123825"/>
              <a:gd name="T10" fmla="*/ 457199 w 457200"/>
              <a:gd name="T11" fmla="*/ 30979 h 123825"/>
              <a:gd name="T12" fmla="*/ 61965 w 457200"/>
              <a:gd name="T13" fmla="*/ 30979 h 123825"/>
              <a:gd name="T14" fmla="*/ 61965 w 457200"/>
              <a:gd name="T15" fmla="*/ 0 h 1238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57200" h="123825">
                <a:moveTo>
                  <a:pt x="61965" y="0"/>
                </a:moveTo>
                <a:lnTo>
                  <a:pt x="0" y="61971"/>
                </a:lnTo>
                <a:lnTo>
                  <a:pt x="61965" y="123824"/>
                </a:lnTo>
                <a:lnTo>
                  <a:pt x="61965" y="92832"/>
                </a:lnTo>
                <a:lnTo>
                  <a:pt x="457199" y="92832"/>
                </a:lnTo>
                <a:lnTo>
                  <a:pt x="457199" y="30979"/>
                </a:lnTo>
                <a:lnTo>
                  <a:pt x="61965" y="30979"/>
                </a:lnTo>
                <a:lnTo>
                  <a:pt x="61965" y="0"/>
                </a:lnTo>
                <a:close/>
              </a:path>
            </a:pathLst>
          </a:custGeom>
          <a:solidFill>
            <a:srgbClr val="5B9A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IN" sz="2000"/>
          </a:p>
        </p:txBody>
      </p:sp>
      <p:sp>
        <p:nvSpPr>
          <p:cNvPr id="2090" name="object 42"/>
          <p:cNvSpPr>
            <a:spLocks/>
          </p:cNvSpPr>
          <p:nvPr/>
        </p:nvSpPr>
        <p:spPr bwMode="auto">
          <a:xfrm>
            <a:off x="3372867" y="5335019"/>
            <a:ext cx="466235" cy="139363"/>
          </a:xfrm>
          <a:custGeom>
            <a:avLst/>
            <a:gdLst>
              <a:gd name="T0" fmla="*/ 0 w 457200"/>
              <a:gd name="T1" fmla="*/ 61971 h 123825"/>
              <a:gd name="T2" fmla="*/ 61965 w 457200"/>
              <a:gd name="T3" fmla="*/ 0 h 123825"/>
              <a:gd name="T4" fmla="*/ 61965 w 457200"/>
              <a:gd name="T5" fmla="*/ 30979 h 123825"/>
              <a:gd name="T6" fmla="*/ 457199 w 457200"/>
              <a:gd name="T7" fmla="*/ 30979 h 123825"/>
              <a:gd name="T8" fmla="*/ 457199 w 457200"/>
              <a:gd name="T9" fmla="*/ 92832 h 123825"/>
              <a:gd name="T10" fmla="*/ 61965 w 457200"/>
              <a:gd name="T11" fmla="*/ 92832 h 123825"/>
              <a:gd name="T12" fmla="*/ 61965 w 457200"/>
              <a:gd name="T13" fmla="*/ 123824 h 123825"/>
              <a:gd name="T14" fmla="*/ 0 w 457200"/>
              <a:gd name="T15" fmla="*/ 61971 h 1238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57200" h="123825">
                <a:moveTo>
                  <a:pt x="0" y="61971"/>
                </a:moveTo>
                <a:lnTo>
                  <a:pt x="61965" y="0"/>
                </a:lnTo>
                <a:lnTo>
                  <a:pt x="61965" y="30979"/>
                </a:lnTo>
                <a:lnTo>
                  <a:pt x="457199" y="30979"/>
                </a:lnTo>
                <a:lnTo>
                  <a:pt x="457199" y="92832"/>
                </a:lnTo>
                <a:lnTo>
                  <a:pt x="61965" y="92832"/>
                </a:lnTo>
                <a:lnTo>
                  <a:pt x="61965" y="123824"/>
                </a:lnTo>
                <a:lnTo>
                  <a:pt x="0" y="61971"/>
                </a:lnTo>
                <a:close/>
              </a:path>
            </a:pathLst>
          </a:custGeom>
          <a:noFill/>
          <a:ln w="12700">
            <a:solidFill>
              <a:srgbClr val="40709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IN" sz="2000"/>
          </a:p>
        </p:txBody>
      </p:sp>
    </p:spTree>
    <p:extLst>
      <p:ext uri="{BB962C8B-B14F-4D97-AF65-F5344CB8AC3E}">
        <p14:creationId xmlns:p14="http://schemas.microsoft.com/office/powerpoint/2010/main" val="4075130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088680" y="673681"/>
            <a:ext cx="10395107" cy="5861589"/>
            <a:chOff x="1774481" y="836377"/>
            <a:chExt cx="8887761" cy="4260379"/>
          </a:xfrm>
        </p:grpSpPr>
        <p:sp>
          <p:nvSpPr>
            <p:cNvPr id="3074" name="object 2"/>
            <p:cNvSpPr>
              <a:spLocks/>
            </p:cNvSpPr>
            <p:nvPr/>
          </p:nvSpPr>
          <p:spPr bwMode="auto">
            <a:xfrm>
              <a:off x="1774481" y="1528798"/>
              <a:ext cx="1174670" cy="816221"/>
            </a:xfrm>
            <a:custGeom>
              <a:avLst/>
              <a:gdLst>
                <a:gd name="T0" fmla="*/ 0 w 1295400"/>
                <a:gd name="T1" fmla="*/ 666749 h 666750"/>
                <a:gd name="T2" fmla="*/ 1295399 w 1295400"/>
                <a:gd name="T3" fmla="*/ 666749 h 666750"/>
                <a:gd name="T4" fmla="*/ 1295399 w 1295400"/>
                <a:gd name="T5" fmla="*/ 0 h 666750"/>
                <a:gd name="T6" fmla="*/ 0 w 1295400"/>
                <a:gd name="T7" fmla="*/ 0 h 666750"/>
                <a:gd name="T8" fmla="*/ 0 w 1295400"/>
                <a:gd name="T9" fmla="*/ 666749 h 6667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5400" h="666750">
                  <a:moveTo>
                    <a:pt x="0" y="666749"/>
                  </a:moveTo>
                  <a:lnTo>
                    <a:pt x="1295399" y="666749"/>
                  </a:lnTo>
                  <a:lnTo>
                    <a:pt x="1295399" y="0"/>
                  </a:lnTo>
                  <a:lnTo>
                    <a:pt x="0" y="0"/>
                  </a:lnTo>
                  <a:lnTo>
                    <a:pt x="0" y="666749"/>
                  </a:lnTo>
                  <a:close/>
                </a:path>
              </a:pathLst>
            </a:custGeom>
            <a:noFill/>
            <a:ln w="28574">
              <a:solidFill>
                <a:srgbClr val="6FAC4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2800"/>
            </a:p>
          </p:txBody>
        </p:sp>
        <p:sp>
          <p:nvSpPr>
            <p:cNvPr id="3" name="object 3"/>
            <p:cNvSpPr txBox="1"/>
            <p:nvPr/>
          </p:nvSpPr>
          <p:spPr>
            <a:xfrm>
              <a:off x="1852217" y="1582062"/>
              <a:ext cx="1017760" cy="625524"/>
            </a:xfrm>
            <a:prstGeom prst="rect">
              <a:avLst/>
            </a:prstGeom>
            <a:solidFill>
              <a:srgbClr val="C5E0B2"/>
            </a:solidFill>
          </p:spPr>
          <p:txBody>
            <a:bodyPr lIns="0" tIns="0" rIns="0" bIns="0">
              <a:spAutoFit/>
            </a:bodyPr>
            <a:lstStyle>
              <a:lvl1pPr marL="17463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Application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Forms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hand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over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to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Employer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to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Agent</a:t>
              </a:r>
              <a:endParaRPr lang="en-US" altLang="en-US" sz="1200"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76" name="object 4"/>
            <p:cNvSpPr>
              <a:spLocks/>
            </p:cNvSpPr>
            <p:nvPr/>
          </p:nvSpPr>
          <p:spPr bwMode="auto">
            <a:xfrm>
              <a:off x="6965486" y="1537435"/>
              <a:ext cx="1131484" cy="807584"/>
            </a:xfrm>
            <a:custGeom>
              <a:avLst/>
              <a:gdLst>
                <a:gd name="T0" fmla="*/ 0 w 1247775"/>
                <a:gd name="T1" fmla="*/ 695324 h 695325"/>
                <a:gd name="T2" fmla="*/ 1247774 w 1247775"/>
                <a:gd name="T3" fmla="*/ 695324 h 695325"/>
                <a:gd name="T4" fmla="*/ 1247774 w 1247775"/>
                <a:gd name="T5" fmla="*/ 0 h 695325"/>
                <a:gd name="T6" fmla="*/ 0 w 1247775"/>
                <a:gd name="T7" fmla="*/ 0 h 695325"/>
                <a:gd name="T8" fmla="*/ 0 w 1247775"/>
                <a:gd name="T9" fmla="*/ 695324 h 695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7775" h="695325">
                  <a:moveTo>
                    <a:pt x="0" y="695324"/>
                  </a:moveTo>
                  <a:lnTo>
                    <a:pt x="1247774" y="695324"/>
                  </a:lnTo>
                  <a:lnTo>
                    <a:pt x="1247774" y="0"/>
                  </a:lnTo>
                  <a:lnTo>
                    <a:pt x="0" y="0"/>
                  </a:lnTo>
                  <a:lnTo>
                    <a:pt x="0" y="695324"/>
                  </a:lnTo>
                  <a:close/>
                </a:path>
              </a:pathLst>
            </a:custGeom>
            <a:noFill/>
            <a:ln w="28574">
              <a:solidFill>
                <a:srgbClr val="6FAC4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2800"/>
            </a:p>
          </p:txBody>
        </p:sp>
        <p:sp>
          <p:nvSpPr>
            <p:cNvPr id="5" name="object 5"/>
            <p:cNvSpPr txBox="1"/>
            <p:nvPr/>
          </p:nvSpPr>
          <p:spPr>
            <a:xfrm>
              <a:off x="7046101" y="1592139"/>
              <a:ext cx="973134" cy="625524"/>
            </a:xfrm>
            <a:prstGeom prst="rect">
              <a:avLst/>
            </a:prstGeom>
            <a:solidFill>
              <a:srgbClr val="C5E0B2"/>
            </a:solidFill>
          </p:spPr>
          <p:txBody>
            <a:bodyPr lIns="0" tIns="0" rIns="0" bIns="0">
              <a:spAutoFit/>
            </a:bodyPr>
            <a:lstStyle>
              <a:lvl1pPr marL="17463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just">
                <a:lnSpc>
                  <a:spcPct val="110000"/>
                </a:lnSpc>
              </a:pP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If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ok,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Individual’s Eligibility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criteria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check</a:t>
              </a:r>
              <a:endParaRPr lang="en-US" altLang="en-US" sz="1200"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78" name="object 6"/>
            <p:cNvSpPr>
              <a:spLocks/>
            </p:cNvSpPr>
            <p:nvPr/>
          </p:nvSpPr>
          <p:spPr bwMode="auto">
            <a:xfrm>
              <a:off x="5168932" y="1563347"/>
              <a:ext cx="1321504" cy="781673"/>
            </a:xfrm>
            <a:custGeom>
              <a:avLst/>
              <a:gdLst>
                <a:gd name="T0" fmla="*/ 0 w 1457325"/>
                <a:gd name="T1" fmla="*/ 676274 h 676275"/>
                <a:gd name="T2" fmla="*/ 1457324 w 1457325"/>
                <a:gd name="T3" fmla="*/ 676274 h 676275"/>
                <a:gd name="T4" fmla="*/ 1457324 w 1457325"/>
                <a:gd name="T5" fmla="*/ 0 h 676275"/>
                <a:gd name="T6" fmla="*/ 0 w 1457325"/>
                <a:gd name="T7" fmla="*/ 0 h 676275"/>
                <a:gd name="T8" fmla="*/ 0 w 1457325"/>
                <a:gd name="T9" fmla="*/ 676274 h 676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57325" h="676275">
                  <a:moveTo>
                    <a:pt x="0" y="676274"/>
                  </a:moveTo>
                  <a:lnTo>
                    <a:pt x="1457324" y="676274"/>
                  </a:lnTo>
                  <a:lnTo>
                    <a:pt x="1457324" y="0"/>
                  </a:lnTo>
                  <a:lnTo>
                    <a:pt x="0" y="0"/>
                  </a:lnTo>
                  <a:lnTo>
                    <a:pt x="0" y="676274"/>
                  </a:lnTo>
                  <a:close/>
                </a:path>
              </a:pathLst>
            </a:custGeom>
            <a:noFill/>
            <a:ln w="28574">
              <a:solidFill>
                <a:srgbClr val="6FAC4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2800"/>
            </a:p>
          </p:txBody>
        </p:sp>
        <p:sp>
          <p:nvSpPr>
            <p:cNvPr id="7" name="object 7"/>
            <p:cNvSpPr txBox="1"/>
            <p:nvPr/>
          </p:nvSpPr>
          <p:spPr>
            <a:xfrm>
              <a:off x="5249546" y="1616611"/>
              <a:ext cx="1163154" cy="625524"/>
            </a:xfrm>
            <a:prstGeom prst="rect">
              <a:avLst/>
            </a:prstGeom>
            <a:solidFill>
              <a:srgbClr val="C5E0B2"/>
            </a:solidFill>
          </p:spPr>
          <p:txBody>
            <a:bodyPr lIns="0" tIns="0" rIns="0" bIns="0">
              <a:spAutoFit/>
            </a:bodyPr>
            <a:lstStyle>
              <a:lvl1pPr marL="17463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CIBIL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score/report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Check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before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collecting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documents</a:t>
              </a:r>
              <a:endParaRPr lang="en-US" altLang="en-US" sz="1200"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80" name="object 8"/>
            <p:cNvSpPr>
              <a:spLocks/>
            </p:cNvSpPr>
            <p:nvPr/>
          </p:nvSpPr>
          <p:spPr bwMode="auto">
            <a:xfrm>
              <a:off x="3424202" y="1548952"/>
              <a:ext cx="1312866" cy="796069"/>
            </a:xfrm>
            <a:custGeom>
              <a:avLst/>
              <a:gdLst>
                <a:gd name="T0" fmla="*/ 0 w 1447800"/>
                <a:gd name="T1" fmla="*/ 695324 h 695325"/>
                <a:gd name="T2" fmla="*/ 1447799 w 1447800"/>
                <a:gd name="T3" fmla="*/ 695324 h 695325"/>
                <a:gd name="T4" fmla="*/ 1447799 w 1447800"/>
                <a:gd name="T5" fmla="*/ 0 h 695325"/>
                <a:gd name="T6" fmla="*/ 0 w 1447800"/>
                <a:gd name="T7" fmla="*/ 0 h 695325"/>
                <a:gd name="T8" fmla="*/ 0 w 1447800"/>
                <a:gd name="T9" fmla="*/ 695324 h 695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47800" h="695325">
                  <a:moveTo>
                    <a:pt x="0" y="695324"/>
                  </a:moveTo>
                  <a:lnTo>
                    <a:pt x="1447799" y="695324"/>
                  </a:lnTo>
                  <a:lnTo>
                    <a:pt x="1447799" y="0"/>
                  </a:lnTo>
                  <a:lnTo>
                    <a:pt x="0" y="0"/>
                  </a:lnTo>
                  <a:lnTo>
                    <a:pt x="0" y="695324"/>
                  </a:lnTo>
                  <a:close/>
                </a:path>
              </a:pathLst>
            </a:custGeom>
            <a:noFill/>
            <a:ln w="28574">
              <a:solidFill>
                <a:srgbClr val="6FAC4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2800"/>
            </a:p>
          </p:txBody>
        </p:sp>
        <p:sp>
          <p:nvSpPr>
            <p:cNvPr id="9" name="object 9"/>
            <p:cNvSpPr txBox="1"/>
            <p:nvPr/>
          </p:nvSpPr>
          <p:spPr>
            <a:xfrm>
              <a:off x="3503377" y="1603655"/>
              <a:ext cx="1155955" cy="625524"/>
            </a:xfrm>
            <a:prstGeom prst="rect">
              <a:avLst/>
            </a:prstGeom>
            <a:solidFill>
              <a:srgbClr val="C5E0B2"/>
            </a:solidFill>
          </p:spPr>
          <p:txBody>
            <a:bodyPr lIns="0" tIns="0" rIns="0" bIns="0">
              <a:spAutoFit/>
            </a:bodyPr>
            <a:lstStyle>
              <a:lvl1pPr marL="17463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Application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Forms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distributed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by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Agent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to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Individual/Farmer</a:t>
              </a:r>
              <a:endParaRPr lang="en-US" altLang="en-US" sz="1200"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82" name="object 10"/>
            <p:cNvSpPr>
              <a:spLocks/>
            </p:cNvSpPr>
            <p:nvPr/>
          </p:nvSpPr>
          <p:spPr bwMode="auto">
            <a:xfrm>
              <a:off x="5298492" y="4416530"/>
              <a:ext cx="1338778" cy="630521"/>
            </a:xfrm>
            <a:custGeom>
              <a:avLst/>
              <a:gdLst>
                <a:gd name="T0" fmla="*/ 0 w 1476375"/>
                <a:gd name="T1" fmla="*/ 695324 h 695325"/>
                <a:gd name="T2" fmla="*/ 1476374 w 1476375"/>
                <a:gd name="T3" fmla="*/ 695324 h 695325"/>
                <a:gd name="T4" fmla="*/ 1476374 w 1476375"/>
                <a:gd name="T5" fmla="*/ 0 h 695325"/>
                <a:gd name="T6" fmla="*/ 0 w 1476375"/>
                <a:gd name="T7" fmla="*/ 0 h 695325"/>
                <a:gd name="T8" fmla="*/ 0 w 1476375"/>
                <a:gd name="T9" fmla="*/ 695324 h 695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76375" h="695325">
                  <a:moveTo>
                    <a:pt x="0" y="695324"/>
                  </a:moveTo>
                  <a:lnTo>
                    <a:pt x="1476374" y="695324"/>
                  </a:lnTo>
                  <a:lnTo>
                    <a:pt x="1476374" y="0"/>
                  </a:lnTo>
                  <a:lnTo>
                    <a:pt x="0" y="0"/>
                  </a:lnTo>
                  <a:lnTo>
                    <a:pt x="0" y="695324"/>
                  </a:lnTo>
                  <a:close/>
                </a:path>
              </a:pathLst>
            </a:custGeom>
            <a:noFill/>
            <a:ln w="28574">
              <a:solidFill>
                <a:srgbClr val="6FAC4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2800"/>
            </a:p>
          </p:txBody>
        </p:sp>
        <p:sp>
          <p:nvSpPr>
            <p:cNvPr id="11" name="object 11"/>
            <p:cNvSpPr txBox="1"/>
            <p:nvPr/>
          </p:nvSpPr>
          <p:spPr>
            <a:xfrm>
              <a:off x="5377667" y="4471232"/>
              <a:ext cx="1180428" cy="625524"/>
            </a:xfrm>
            <a:prstGeom prst="rect">
              <a:avLst/>
            </a:prstGeom>
            <a:solidFill>
              <a:srgbClr val="C5E0B2"/>
            </a:solidFill>
          </p:spPr>
          <p:txBody>
            <a:bodyPr lIns="0" tIns="0" rIns="0" bIns="0">
              <a:spAutoFit/>
            </a:bodyPr>
            <a:lstStyle>
              <a:lvl1pPr marL="17463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just">
                <a:lnSpc>
                  <a:spcPct val="110000"/>
                </a:lnSpc>
              </a:pP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Application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Forms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&amp;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KYC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documents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send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to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Office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for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process</a:t>
              </a:r>
              <a:endParaRPr lang="en-US" altLang="en-US" sz="1200"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84" name="object 12"/>
            <p:cNvSpPr>
              <a:spLocks/>
            </p:cNvSpPr>
            <p:nvPr/>
          </p:nvSpPr>
          <p:spPr bwMode="auto">
            <a:xfrm>
              <a:off x="8822502" y="4373343"/>
              <a:ext cx="1373327" cy="630521"/>
            </a:xfrm>
            <a:custGeom>
              <a:avLst/>
              <a:gdLst>
                <a:gd name="T0" fmla="*/ 0 w 1514475"/>
                <a:gd name="T1" fmla="*/ 695324 h 695325"/>
                <a:gd name="T2" fmla="*/ 1514474 w 1514475"/>
                <a:gd name="T3" fmla="*/ 695324 h 695325"/>
                <a:gd name="T4" fmla="*/ 1514474 w 1514475"/>
                <a:gd name="T5" fmla="*/ 0 h 695325"/>
                <a:gd name="T6" fmla="*/ 0 w 1514475"/>
                <a:gd name="T7" fmla="*/ 0 h 695325"/>
                <a:gd name="T8" fmla="*/ 0 w 1514475"/>
                <a:gd name="T9" fmla="*/ 695324 h 695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14475" h="695325">
                  <a:moveTo>
                    <a:pt x="0" y="695324"/>
                  </a:moveTo>
                  <a:lnTo>
                    <a:pt x="1514474" y="695324"/>
                  </a:lnTo>
                  <a:lnTo>
                    <a:pt x="1514474" y="0"/>
                  </a:lnTo>
                  <a:lnTo>
                    <a:pt x="0" y="0"/>
                  </a:lnTo>
                  <a:lnTo>
                    <a:pt x="0" y="695324"/>
                  </a:lnTo>
                  <a:close/>
                </a:path>
              </a:pathLst>
            </a:custGeom>
            <a:noFill/>
            <a:ln w="28574">
              <a:solidFill>
                <a:srgbClr val="6FAC4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2800"/>
            </a:p>
          </p:txBody>
        </p:sp>
        <p:sp>
          <p:nvSpPr>
            <p:cNvPr id="13" name="object 13"/>
            <p:cNvSpPr txBox="1"/>
            <p:nvPr/>
          </p:nvSpPr>
          <p:spPr>
            <a:xfrm>
              <a:off x="8901677" y="4428045"/>
              <a:ext cx="1214977" cy="625523"/>
            </a:xfrm>
            <a:prstGeom prst="rect">
              <a:avLst/>
            </a:prstGeom>
            <a:solidFill>
              <a:srgbClr val="C5E0B2"/>
            </a:solidFill>
          </p:spPr>
          <p:txBody>
            <a:bodyPr lIns="0" tIns="0" rIns="0" bIns="0">
              <a:spAutoFit/>
            </a:bodyPr>
            <a:lstStyle>
              <a:lvl1pPr marL="17463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just">
                <a:lnSpc>
                  <a:spcPct val="110000"/>
                </a:lnSpc>
              </a:pP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Application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forms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and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Individuals’ KYC detail document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collection</a:t>
              </a:r>
              <a:endParaRPr lang="en-US" altLang="en-US" sz="1200"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86" name="object 14"/>
            <p:cNvSpPr>
              <a:spLocks/>
            </p:cNvSpPr>
            <p:nvPr/>
          </p:nvSpPr>
          <p:spPr bwMode="auto">
            <a:xfrm>
              <a:off x="8554746" y="1523041"/>
              <a:ext cx="1675632" cy="821978"/>
            </a:xfrm>
            <a:custGeom>
              <a:avLst/>
              <a:gdLst>
                <a:gd name="T0" fmla="*/ 0 w 1847850"/>
                <a:gd name="T1" fmla="*/ 676274 h 676275"/>
                <a:gd name="T2" fmla="*/ 1847849 w 1847850"/>
                <a:gd name="T3" fmla="*/ 676274 h 676275"/>
                <a:gd name="T4" fmla="*/ 1847849 w 1847850"/>
                <a:gd name="T5" fmla="*/ 0 h 676275"/>
                <a:gd name="T6" fmla="*/ 0 w 1847850"/>
                <a:gd name="T7" fmla="*/ 0 h 676275"/>
                <a:gd name="T8" fmla="*/ 0 w 1847850"/>
                <a:gd name="T9" fmla="*/ 676274 h 676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47850" h="676275">
                  <a:moveTo>
                    <a:pt x="0" y="676274"/>
                  </a:moveTo>
                  <a:lnTo>
                    <a:pt x="1847849" y="676274"/>
                  </a:lnTo>
                  <a:lnTo>
                    <a:pt x="1847849" y="0"/>
                  </a:lnTo>
                  <a:lnTo>
                    <a:pt x="0" y="0"/>
                  </a:lnTo>
                  <a:lnTo>
                    <a:pt x="0" y="676274"/>
                  </a:lnTo>
                  <a:close/>
                </a:path>
              </a:pathLst>
            </a:custGeom>
            <a:noFill/>
            <a:ln w="28574">
              <a:solidFill>
                <a:srgbClr val="6FAC4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2800"/>
            </a:p>
          </p:txBody>
        </p:sp>
        <p:sp>
          <p:nvSpPr>
            <p:cNvPr id="15" name="object 15"/>
            <p:cNvSpPr txBox="1"/>
            <p:nvPr/>
          </p:nvSpPr>
          <p:spPr>
            <a:xfrm>
              <a:off x="8635361" y="1577743"/>
              <a:ext cx="1517282" cy="625523"/>
            </a:xfrm>
            <a:prstGeom prst="rect">
              <a:avLst/>
            </a:prstGeom>
            <a:solidFill>
              <a:srgbClr val="C5E0B2"/>
            </a:solidFill>
          </p:spPr>
          <p:txBody>
            <a:bodyPr lIns="0" tIns="0" rIns="0" bIns="0">
              <a:spAutoFit/>
            </a:bodyPr>
            <a:lstStyle>
              <a:lvl1pPr marL="17463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Interview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to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Individual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/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farmers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as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per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interview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format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in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Application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forms</a:t>
              </a:r>
              <a:endParaRPr lang="en-US" altLang="en-US" sz="1200"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88" name="object 16"/>
            <p:cNvSpPr>
              <a:spLocks/>
            </p:cNvSpPr>
            <p:nvPr/>
          </p:nvSpPr>
          <p:spPr bwMode="auto">
            <a:xfrm>
              <a:off x="3078710" y="4448200"/>
              <a:ext cx="1675632" cy="630521"/>
            </a:xfrm>
            <a:custGeom>
              <a:avLst/>
              <a:gdLst>
                <a:gd name="T0" fmla="*/ 0 w 1847850"/>
                <a:gd name="T1" fmla="*/ 695324 h 695325"/>
                <a:gd name="T2" fmla="*/ 1847849 w 1847850"/>
                <a:gd name="T3" fmla="*/ 695324 h 695325"/>
                <a:gd name="T4" fmla="*/ 1847849 w 1847850"/>
                <a:gd name="T5" fmla="*/ 0 h 695325"/>
                <a:gd name="T6" fmla="*/ 0 w 1847850"/>
                <a:gd name="T7" fmla="*/ 0 h 695325"/>
                <a:gd name="T8" fmla="*/ 0 w 1847850"/>
                <a:gd name="T9" fmla="*/ 695324 h 695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47850" h="695325">
                  <a:moveTo>
                    <a:pt x="0" y="695324"/>
                  </a:moveTo>
                  <a:lnTo>
                    <a:pt x="1847849" y="695324"/>
                  </a:lnTo>
                  <a:lnTo>
                    <a:pt x="1847849" y="0"/>
                  </a:lnTo>
                  <a:lnTo>
                    <a:pt x="0" y="0"/>
                  </a:lnTo>
                  <a:lnTo>
                    <a:pt x="0" y="695324"/>
                  </a:lnTo>
                  <a:close/>
                </a:path>
              </a:pathLst>
            </a:custGeom>
            <a:noFill/>
            <a:ln w="28574">
              <a:solidFill>
                <a:srgbClr val="6FAC4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2800"/>
            </a:p>
          </p:txBody>
        </p:sp>
        <p:sp>
          <p:nvSpPr>
            <p:cNvPr id="17" name="object 17"/>
            <p:cNvSpPr txBox="1"/>
            <p:nvPr/>
          </p:nvSpPr>
          <p:spPr>
            <a:xfrm>
              <a:off x="3157886" y="4502902"/>
              <a:ext cx="1517282" cy="469143"/>
            </a:xfrm>
            <a:prstGeom prst="rect">
              <a:avLst/>
            </a:prstGeom>
            <a:solidFill>
              <a:srgbClr val="C5E0B2"/>
            </a:solidFill>
          </p:spPr>
          <p:txBody>
            <a:bodyPr lIns="0" tIns="0" rIns="0" bIns="0">
              <a:spAutoFit/>
            </a:bodyPr>
            <a:lstStyle>
              <a:lvl1pPr marL="17463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just">
                <a:lnSpc>
                  <a:spcPct val="110000"/>
                </a:lnSpc>
              </a:pP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Maintenance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of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Register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for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Incoming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Application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Forms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from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field</a:t>
              </a:r>
              <a:endParaRPr lang="en-US" altLang="en-US" sz="1200"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90" name="object 18"/>
            <p:cNvSpPr>
              <a:spLocks/>
            </p:cNvSpPr>
            <p:nvPr/>
          </p:nvSpPr>
          <p:spPr bwMode="auto">
            <a:xfrm>
              <a:off x="7146870" y="4416530"/>
              <a:ext cx="1183307" cy="630521"/>
            </a:xfrm>
            <a:custGeom>
              <a:avLst/>
              <a:gdLst>
                <a:gd name="T0" fmla="*/ 0 w 1304925"/>
                <a:gd name="T1" fmla="*/ 695324 h 695325"/>
                <a:gd name="T2" fmla="*/ 1304924 w 1304925"/>
                <a:gd name="T3" fmla="*/ 695324 h 695325"/>
                <a:gd name="T4" fmla="*/ 1304924 w 1304925"/>
                <a:gd name="T5" fmla="*/ 0 h 695325"/>
                <a:gd name="T6" fmla="*/ 0 w 1304925"/>
                <a:gd name="T7" fmla="*/ 0 h 695325"/>
                <a:gd name="T8" fmla="*/ 0 w 1304925"/>
                <a:gd name="T9" fmla="*/ 695324 h 695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04925" h="695325">
                  <a:moveTo>
                    <a:pt x="0" y="695324"/>
                  </a:moveTo>
                  <a:lnTo>
                    <a:pt x="1304924" y="695324"/>
                  </a:lnTo>
                  <a:lnTo>
                    <a:pt x="1304924" y="0"/>
                  </a:lnTo>
                  <a:lnTo>
                    <a:pt x="0" y="0"/>
                  </a:lnTo>
                  <a:lnTo>
                    <a:pt x="0" y="695324"/>
                  </a:lnTo>
                  <a:close/>
                </a:path>
              </a:pathLst>
            </a:custGeom>
            <a:noFill/>
            <a:ln w="28574">
              <a:solidFill>
                <a:srgbClr val="6FAC4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2800"/>
            </a:p>
          </p:txBody>
        </p:sp>
        <p:sp>
          <p:nvSpPr>
            <p:cNvPr id="19" name="object 19"/>
            <p:cNvSpPr txBox="1"/>
            <p:nvPr/>
          </p:nvSpPr>
          <p:spPr>
            <a:xfrm>
              <a:off x="7227484" y="4471232"/>
              <a:ext cx="1024957" cy="469143"/>
            </a:xfrm>
            <a:prstGeom prst="rect">
              <a:avLst/>
            </a:prstGeom>
            <a:solidFill>
              <a:srgbClr val="C5E0B2"/>
            </a:solidFill>
          </p:spPr>
          <p:txBody>
            <a:bodyPr lIns="0" tIns="0" rIns="0" bIns="0">
              <a:spAutoFit/>
            </a:bodyPr>
            <a:lstStyle>
              <a:lvl1pPr marL="17463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All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collected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documents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send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to</a:t>
              </a:r>
              <a:r>
                <a:rPr lang="en-US" altLang="en-US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200" b="1">
                  <a:ea typeface="Calibri" panose="020F0502020204030204" pitchFamily="34" charset="0"/>
                  <a:cs typeface="Calibri" panose="020F0502020204030204" pitchFamily="34" charset="0"/>
                </a:rPr>
                <a:t>Employer</a:t>
              </a:r>
              <a:endParaRPr lang="en-US" altLang="en-US" sz="1200"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object 20"/>
            <p:cNvSpPr txBox="1"/>
            <p:nvPr/>
          </p:nvSpPr>
          <p:spPr>
            <a:xfrm>
              <a:off x="5502906" y="836377"/>
              <a:ext cx="2181571" cy="268442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marL="11516">
                <a:defRPr/>
              </a:pPr>
              <a:r>
                <a:rPr sz="2400" b="1" spc="-14" dirty="0">
                  <a:solidFill>
                    <a:srgbClr val="00AFF0"/>
                  </a:solidFill>
                  <a:latin typeface="Georgia"/>
                  <a:cs typeface="Georgia"/>
                </a:rPr>
                <a:t>2</a:t>
              </a:r>
              <a:r>
                <a:rPr sz="2400" b="1" spc="-9" dirty="0">
                  <a:solidFill>
                    <a:srgbClr val="00AFF0"/>
                  </a:solidFill>
                  <a:latin typeface="Georgia"/>
                  <a:cs typeface="Georgia"/>
                </a:rPr>
                <a:t>.</a:t>
              </a:r>
              <a:r>
                <a:rPr sz="2400" b="1" spc="-109" dirty="0">
                  <a:solidFill>
                    <a:srgbClr val="00AFF0"/>
                  </a:solidFill>
                  <a:latin typeface="Times New Roman"/>
                  <a:cs typeface="Times New Roman"/>
                </a:rPr>
                <a:t> </a:t>
              </a:r>
              <a:r>
                <a:rPr sz="2400" b="1" spc="-14" dirty="0">
                  <a:solidFill>
                    <a:srgbClr val="00AFF0"/>
                  </a:solidFill>
                  <a:latin typeface="Georgia"/>
                  <a:cs typeface="Georgia"/>
                </a:rPr>
                <a:t>Field</a:t>
              </a:r>
              <a:r>
                <a:rPr sz="2400" b="1" spc="5" dirty="0">
                  <a:solidFill>
                    <a:srgbClr val="00AFF0"/>
                  </a:solidFill>
                  <a:latin typeface="Times New Roman"/>
                  <a:cs typeface="Times New Roman"/>
                </a:rPr>
                <a:t> </a:t>
              </a:r>
              <a:r>
                <a:rPr sz="2400" b="1" spc="-5" dirty="0">
                  <a:solidFill>
                    <a:srgbClr val="00AFF0"/>
                  </a:solidFill>
                  <a:latin typeface="Georgia"/>
                  <a:cs typeface="Georgia"/>
                </a:rPr>
                <a:t>L</a:t>
              </a:r>
              <a:r>
                <a:rPr sz="2400" b="1" spc="-9" dirty="0">
                  <a:solidFill>
                    <a:srgbClr val="00AFF0"/>
                  </a:solidFill>
                  <a:latin typeface="Georgia"/>
                  <a:cs typeface="Georgia"/>
                </a:rPr>
                <a:t>e</a:t>
              </a:r>
              <a:r>
                <a:rPr sz="2400" b="1" spc="-5" dirty="0">
                  <a:solidFill>
                    <a:srgbClr val="00AFF0"/>
                  </a:solidFill>
                  <a:latin typeface="Georgia"/>
                  <a:cs typeface="Georgia"/>
                </a:rPr>
                <a:t>v</a:t>
              </a:r>
              <a:r>
                <a:rPr sz="2400" b="1" spc="-9" dirty="0">
                  <a:solidFill>
                    <a:srgbClr val="00AFF0"/>
                  </a:solidFill>
                  <a:latin typeface="Georgia"/>
                  <a:cs typeface="Georgia"/>
                </a:rPr>
                <a:t>el</a:t>
              </a:r>
              <a:endParaRPr sz="2400" dirty="0">
                <a:latin typeface="Georgia"/>
                <a:cs typeface="Georgia"/>
              </a:endParaRPr>
            </a:p>
          </p:txBody>
        </p:sp>
        <p:sp>
          <p:nvSpPr>
            <p:cNvPr id="3093" name="object 21"/>
            <p:cNvSpPr>
              <a:spLocks/>
            </p:cNvSpPr>
            <p:nvPr/>
          </p:nvSpPr>
          <p:spPr bwMode="auto">
            <a:xfrm>
              <a:off x="3000975" y="1776401"/>
              <a:ext cx="380040" cy="112285"/>
            </a:xfrm>
            <a:custGeom>
              <a:avLst/>
              <a:gdLst>
                <a:gd name="T0" fmla="*/ 357246 w 419100"/>
                <a:gd name="T1" fmla="*/ 0 h 123825"/>
                <a:gd name="T2" fmla="*/ 357246 w 419100"/>
                <a:gd name="T3" fmla="*/ 30967 h 123825"/>
                <a:gd name="T4" fmla="*/ 0 w 419100"/>
                <a:gd name="T5" fmla="*/ 30967 h 123825"/>
                <a:gd name="T6" fmla="*/ 0 w 419100"/>
                <a:gd name="T7" fmla="*/ 92811 h 123825"/>
                <a:gd name="T8" fmla="*/ 357246 w 419100"/>
                <a:gd name="T9" fmla="*/ 92811 h 123825"/>
                <a:gd name="T10" fmla="*/ 357246 w 419100"/>
                <a:gd name="T11" fmla="*/ 123809 h 123825"/>
                <a:gd name="T12" fmla="*/ 419099 w 419100"/>
                <a:gd name="T13" fmla="*/ 61965 h 123825"/>
                <a:gd name="T14" fmla="*/ 357246 w 419100"/>
                <a:gd name="T15" fmla="*/ 0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9100" h="123825">
                  <a:moveTo>
                    <a:pt x="357246" y="0"/>
                  </a:moveTo>
                  <a:lnTo>
                    <a:pt x="357246" y="30967"/>
                  </a:lnTo>
                  <a:lnTo>
                    <a:pt x="0" y="30967"/>
                  </a:lnTo>
                  <a:lnTo>
                    <a:pt x="0" y="92811"/>
                  </a:lnTo>
                  <a:lnTo>
                    <a:pt x="357246" y="92811"/>
                  </a:lnTo>
                  <a:lnTo>
                    <a:pt x="357246" y="123809"/>
                  </a:lnTo>
                  <a:lnTo>
                    <a:pt x="419099" y="61965"/>
                  </a:lnTo>
                  <a:lnTo>
                    <a:pt x="357246" y="0"/>
                  </a:lnTo>
                  <a:close/>
                </a:path>
              </a:pathLst>
            </a:custGeom>
            <a:solidFill>
              <a:srgbClr val="5B9A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IN" sz="2800"/>
            </a:p>
          </p:txBody>
        </p:sp>
        <p:sp>
          <p:nvSpPr>
            <p:cNvPr id="3094" name="object 22"/>
            <p:cNvSpPr>
              <a:spLocks/>
            </p:cNvSpPr>
            <p:nvPr/>
          </p:nvSpPr>
          <p:spPr bwMode="auto">
            <a:xfrm>
              <a:off x="3000975" y="1776401"/>
              <a:ext cx="380040" cy="112285"/>
            </a:xfrm>
            <a:custGeom>
              <a:avLst/>
              <a:gdLst>
                <a:gd name="T0" fmla="*/ 0 w 419100"/>
                <a:gd name="T1" fmla="*/ 30967 h 123825"/>
                <a:gd name="T2" fmla="*/ 357246 w 419100"/>
                <a:gd name="T3" fmla="*/ 30967 h 123825"/>
                <a:gd name="T4" fmla="*/ 357246 w 419100"/>
                <a:gd name="T5" fmla="*/ 0 h 123825"/>
                <a:gd name="T6" fmla="*/ 419099 w 419100"/>
                <a:gd name="T7" fmla="*/ 61965 h 123825"/>
                <a:gd name="T8" fmla="*/ 357246 w 419100"/>
                <a:gd name="T9" fmla="*/ 123809 h 123825"/>
                <a:gd name="T10" fmla="*/ 357246 w 419100"/>
                <a:gd name="T11" fmla="*/ 92811 h 123825"/>
                <a:gd name="T12" fmla="*/ 0 w 419100"/>
                <a:gd name="T13" fmla="*/ 92811 h 123825"/>
                <a:gd name="T14" fmla="*/ 0 w 419100"/>
                <a:gd name="T15" fmla="*/ 30967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9100" h="123825">
                  <a:moveTo>
                    <a:pt x="0" y="30967"/>
                  </a:moveTo>
                  <a:lnTo>
                    <a:pt x="357246" y="30967"/>
                  </a:lnTo>
                  <a:lnTo>
                    <a:pt x="357246" y="0"/>
                  </a:lnTo>
                  <a:lnTo>
                    <a:pt x="419099" y="61965"/>
                  </a:lnTo>
                  <a:lnTo>
                    <a:pt x="357246" y="123809"/>
                  </a:lnTo>
                  <a:lnTo>
                    <a:pt x="357246" y="92811"/>
                  </a:lnTo>
                  <a:lnTo>
                    <a:pt x="0" y="92811"/>
                  </a:lnTo>
                  <a:lnTo>
                    <a:pt x="0" y="30967"/>
                  </a:lnTo>
                  <a:close/>
                </a:path>
              </a:pathLst>
            </a:custGeom>
            <a:noFill/>
            <a:ln w="12700">
              <a:solidFill>
                <a:srgbClr val="40709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2800"/>
            </a:p>
          </p:txBody>
        </p:sp>
        <p:sp>
          <p:nvSpPr>
            <p:cNvPr id="3095" name="object 23"/>
            <p:cNvSpPr>
              <a:spLocks/>
            </p:cNvSpPr>
            <p:nvPr/>
          </p:nvSpPr>
          <p:spPr bwMode="auto">
            <a:xfrm>
              <a:off x="4777375" y="1785038"/>
              <a:ext cx="380040" cy="113725"/>
            </a:xfrm>
            <a:custGeom>
              <a:avLst/>
              <a:gdLst>
                <a:gd name="T0" fmla="*/ 357103 w 419100"/>
                <a:gd name="T1" fmla="*/ 0 h 124460"/>
                <a:gd name="T2" fmla="*/ 357103 w 419100"/>
                <a:gd name="T3" fmla="*/ 30998 h 124460"/>
                <a:gd name="T4" fmla="*/ 0 w 419100"/>
                <a:gd name="T5" fmla="*/ 30998 h 124460"/>
                <a:gd name="T6" fmla="*/ 0 w 419100"/>
                <a:gd name="T7" fmla="*/ 92842 h 124460"/>
                <a:gd name="T8" fmla="*/ 357103 w 419100"/>
                <a:gd name="T9" fmla="*/ 92842 h 124460"/>
                <a:gd name="T10" fmla="*/ 357103 w 419100"/>
                <a:gd name="T11" fmla="*/ 123840 h 124460"/>
                <a:gd name="T12" fmla="*/ 419099 w 419100"/>
                <a:gd name="T13" fmla="*/ 61965 h 124460"/>
                <a:gd name="T14" fmla="*/ 357103 w 419100"/>
                <a:gd name="T15" fmla="*/ 0 h 1244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9100" h="124460">
                  <a:moveTo>
                    <a:pt x="357103" y="0"/>
                  </a:moveTo>
                  <a:lnTo>
                    <a:pt x="357103" y="30998"/>
                  </a:lnTo>
                  <a:lnTo>
                    <a:pt x="0" y="30998"/>
                  </a:lnTo>
                  <a:lnTo>
                    <a:pt x="0" y="92842"/>
                  </a:lnTo>
                  <a:lnTo>
                    <a:pt x="357103" y="92842"/>
                  </a:lnTo>
                  <a:lnTo>
                    <a:pt x="357103" y="123840"/>
                  </a:lnTo>
                  <a:lnTo>
                    <a:pt x="419099" y="61965"/>
                  </a:lnTo>
                  <a:lnTo>
                    <a:pt x="357103" y="0"/>
                  </a:lnTo>
                  <a:close/>
                </a:path>
              </a:pathLst>
            </a:custGeom>
            <a:solidFill>
              <a:srgbClr val="5B9A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IN" sz="2800"/>
            </a:p>
          </p:txBody>
        </p:sp>
        <p:sp>
          <p:nvSpPr>
            <p:cNvPr id="3096" name="object 24"/>
            <p:cNvSpPr>
              <a:spLocks/>
            </p:cNvSpPr>
            <p:nvPr/>
          </p:nvSpPr>
          <p:spPr bwMode="auto">
            <a:xfrm>
              <a:off x="4777375" y="1785038"/>
              <a:ext cx="380040" cy="113725"/>
            </a:xfrm>
            <a:custGeom>
              <a:avLst/>
              <a:gdLst>
                <a:gd name="T0" fmla="*/ 0 w 419100"/>
                <a:gd name="T1" fmla="*/ 30998 h 124460"/>
                <a:gd name="T2" fmla="*/ 357103 w 419100"/>
                <a:gd name="T3" fmla="*/ 30998 h 124460"/>
                <a:gd name="T4" fmla="*/ 357103 w 419100"/>
                <a:gd name="T5" fmla="*/ 0 h 124460"/>
                <a:gd name="T6" fmla="*/ 419099 w 419100"/>
                <a:gd name="T7" fmla="*/ 61965 h 124460"/>
                <a:gd name="T8" fmla="*/ 357103 w 419100"/>
                <a:gd name="T9" fmla="*/ 123840 h 124460"/>
                <a:gd name="T10" fmla="*/ 357103 w 419100"/>
                <a:gd name="T11" fmla="*/ 92842 h 124460"/>
                <a:gd name="T12" fmla="*/ 0 w 419100"/>
                <a:gd name="T13" fmla="*/ 92842 h 124460"/>
                <a:gd name="T14" fmla="*/ 0 w 419100"/>
                <a:gd name="T15" fmla="*/ 30998 h 1244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9100" h="124460">
                  <a:moveTo>
                    <a:pt x="0" y="30998"/>
                  </a:moveTo>
                  <a:lnTo>
                    <a:pt x="357103" y="30998"/>
                  </a:lnTo>
                  <a:lnTo>
                    <a:pt x="357103" y="0"/>
                  </a:lnTo>
                  <a:lnTo>
                    <a:pt x="419099" y="61965"/>
                  </a:lnTo>
                  <a:lnTo>
                    <a:pt x="357103" y="123840"/>
                  </a:lnTo>
                  <a:lnTo>
                    <a:pt x="357103" y="92842"/>
                  </a:lnTo>
                  <a:lnTo>
                    <a:pt x="0" y="92842"/>
                  </a:lnTo>
                  <a:lnTo>
                    <a:pt x="0" y="30998"/>
                  </a:lnTo>
                  <a:close/>
                </a:path>
              </a:pathLst>
            </a:custGeom>
            <a:noFill/>
            <a:ln w="12700">
              <a:solidFill>
                <a:srgbClr val="40709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2800"/>
            </a:p>
          </p:txBody>
        </p:sp>
        <p:sp>
          <p:nvSpPr>
            <p:cNvPr id="3097" name="object 25"/>
            <p:cNvSpPr>
              <a:spLocks/>
            </p:cNvSpPr>
            <p:nvPr/>
          </p:nvSpPr>
          <p:spPr bwMode="auto">
            <a:xfrm>
              <a:off x="6550897" y="1785038"/>
              <a:ext cx="380040" cy="113725"/>
            </a:xfrm>
            <a:custGeom>
              <a:avLst/>
              <a:gdLst>
                <a:gd name="T0" fmla="*/ 357256 w 419100"/>
                <a:gd name="T1" fmla="*/ 0 h 124460"/>
                <a:gd name="T2" fmla="*/ 357256 w 419100"/>
                <a:gd name="T3" fmla="*/ 30998 h 124460"/>
                <a:gd name="T4" fmla="*/ 0 w 419100"/>
                <a:gd name="T5" fmla="*/ 30998 h 124460"/>
                <a:gd name="T6" fmla="*/ 0 w 419100"/>
                <a:gd name="T7" fmla="*/ 92842 h 124460"/>
                <a:gd name="T8" fmla="*/ 357256 w 419100"/>
                <a:gd name="T9" fmla="*/ 92842 h 124460"/>
                <a:gd name="T10" fmla="*/ 357256 w 419100"/>
                <a:gd name="T11" fmla="*/ 123840 h 124460"/>
                <a:gd name="T12" fmla="*/ 419099 w 419100"/>
                <a:gd name="T13" fmla="*/ 61965 h 124460"/>
                <a:gd name="T14" fmla="*/ 357256 w 419100"/>
                <a:gd name="T15" fmla="*/ 0 h 1244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9100" h="124460">
                  <a:moveTo>
                    <a:pt x="357256" y="0"/>
                  </a:moveTo>
                  <a:lnTo>
                    <a:pt x="357256" y="30998"/>
                  </a:lnTo>
                  <a:lnTo>
                    <a:pt x="0" y="30998"/>
                  </a:lnTo>
                  <a:lnTo>
                    <a:pt x="0" y="92842"/>
                  </a:lnTo>
                  <a:lnTo>
                    <a:pt x="357256" y="92842"/>
                  </a:lnTo>
                  <a:lnTo>
                    <a:pt x="357256" y="123840"/>
                  </a:lnTo>
                  <a:lnTo>
                    <a:pt x="419099" y="61965"/>
                  </a:lnTo>
                  <a:lnTo>
                    <a:pt x="357256" y="0"/>
                  </a:lnTo>
                  <a:close/>
                </a:path>
              </a:pathLst>
            </a:custGeom>
            <a:solidFill>
              <a:srgbClr val="5B9A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IN" sz="2800"/>
            </a:p>
          </p:txBody>
        </p:sp>
        <p:sp>
          <p:nvSpPr>
            <p:cNvPr id="3098" name="object 26"/>
            <p:cNvSpPr>
              <a:spLocks/>
            </p:cNvSpPr>
            <p:nvPr/>
          </p:nvSpPr>
          <p:spPr bwMode="auto">
            <a:xfrm>
              <a:off x="6550897" y="1785038"/>
              <a:ext cx="380040" cy="113725"/>
            </a:xfrm>
            <a:custGeom>
              <a:avLst/>
              <a:gdLst>
                <a:gd name="T0" fmla="*/ 0 w 419100"/>
                <a:gd name="T1" fmla="*/ 30998 h 124460"/>
                <a:gd name="T2" fmla="*/ 357256 w 419100"/>
                <a:gd name="T3" fmla="*/ 30998 h 124460"/>
                <a:gd name="T4" fmla="*/ 357256 w 419100"/>
                <a:gd name="T5" fmla="*/ 0 h 124460"/>
                <a:gd name="T6" fmla="*/ 419099 w 419100"/>
                <a:gd name="T7" fmla="*/ 61965 h 124460"/>
                <a:gd name="T8" fmla="*/ 357256 w 419100"/>
                <a:gd name="T9" fmla="*/ 123840 h 124460"/>
                <a:gd name="T10" fmla="*/ 357256 w 419100"/>
                <a:gd name="T11" fmla="*/ 92842 h 124460"/>
                <a:gd name="T12" fmla="*/ 0 w 419100"/>
                <a:gd name="T13" fmla="*/ 92842 h 124460"/>
                <a:gd name="T14" fmla="*/ 0 w 419100"/>
                <a:gd name="T15" fmla="*/ 30998 h 1244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9100" h="124460">
                  <a:moveTo>
                    <a:pt x="0" y="30998"/>
                  </a:moveTo>
                  <a:lnTo>
                    <a:pt x="357256" y="30998"/>
                  </a:lnTo>
                  <a:lnTo>
                    <a:pt x="357256" y="0"/>
                  </a:lnTo>
                  <a:lnTo>
                    <a:pt x="419099" y="61965"/>
                  </a:lnTo>
                  <a:lnTo>
                    <a:pt x="357256" y="123840"/>
                  </a:lnTo>
                  <a:lnTo>
                    <a:pt x="357256" y="92842"/>
                  </a:lnTo>
                  <a:lnTo>
                    <a:pt x="0" y="92842"/>
                  </a:lnTo>
                  <a:lnTo>
                    <a:pt x="0" y="30998"/>
                  </a:lnTo>
                  <a:close/>
                </a:path>
              </a:pathLst>
            </a:custGeom>
            <a:noFill/>
            <a:ln w="12700">
              <a:solidFill>
                <a:srgbClr val="40709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2800"/>
            </a:p>
          </p:txBody>
        </p:sp>
        <p:sp>
          <p:nvSpPr>
            <p:cNvPr id="3099" name="object 27"/>
            <p:cNvSpPr>
              <a:spLocks/>
            </p:cNvSpPr>
            <p:nvPr/>
          </p:nvSpPr>
          <p:spPr bwMode="auto">
            <a:xfrm>
              <a:off x="8122882" y="1802313"/>
              <a:ext cx="380040" cy="113725"/>
            </a:xfrm>
            <a:custGeom>
              <a:avLst/>
              <a:gdLst>
                <a:gd name="T0" fmla="*/ 357256 w 419100"/>
                <a:gd name="T1" fmla="*/ 0 h 124460"/>
                <a:gd name="T2" fmla="*/ 357256 w 419100"/>
                <a:gd name="T3" fmla="*/ 30998 h 124460"/>
                <a:gd name="T4" fmla="*/ 0 w 419100"/>
                <a:gd name="T5" fmla="*/ 30998 h 124460"/>
                <a:gd name="T6" fmla="*/ 0 w 419100"/>
                <a:gd name="T7" fmla="*/ 92842 h 124460"/>
                <a:gd name="T8" fmla="*/ 357256 w 419100"/>
                <a:gd name="T9" fmla="*/ 92842 h 124460"/>
                <a:gd name="T10" fmla="*/ 357256 w 419100"/>
                <a:gd name="T11" fmla="*/ 123840 h 124460"/>
                <a:gd name="T12" fmla="*/ 419099 w 419100"/>
                <a:gd name="T13" fmla="*/ 61965 h 124460"/>
                <a:gd name="T14" fmla="*/ 357256 w 419100"/>
                <a:gd name="T15" fmla="*/ 0 h 1244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9100" h="124460">
                  <a:moveTo>
                    <a:pt x="357256" y="0"/>
                  </a:moveTo>
                  <a:lnTo>
                    <a:pt x="357256" y="30998"/>
                  </a:lnTo>
                  <a:lnTo>
                    <a:pt x="0" y="30998"/>
                  </a:lnTo>
                  <a:lnTo>
                    <a:pt x="0" y="92842"/>
                  </a:lnTo>
                  <a:lnTo>
                    <a:pt x="357256" y="92842"/>
                  </a:lnTo>
                  <a:lnTo>
                    <a:pt x="357256" y="123840"/>
                  </a:lnTo>
                  <a:lnTo>
                    <a:pt x="419099" y="61965"/>
                  </a:lnTo>
                  <a:lnTo>
                    <a:pt x="357256" y="0"/>
                  </a:lnTo>
                  <a:close/>
                </a:path>
              </a:pathLst>
            </a:custGeom>
            <a:solidFill>
              <a:srgbClr val="5B9A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IN" sz="2800"/>
            </a:p>
          </p:txBody>
        </p:sp>
        <p:sp>
          <p:nvSpPr>
            <p:cNvPr id="3100" name="object 28"/>
            <p:cNvSpPr>
              <a:spLocks/>
            </p:cNvSpPr>
            <p:nvPr/>
          </p:nvSpPr>
          <p:spPr bwMode="auto">
            <a:xfrm>
              <a:off x="8122882" y="1802313"/>
              <a:ext cx="380040" cy="113725"/>
            </a:xfrm>
            <a:custGeom>
              <a:avLst/>
              <a:gdLst>
                <a:gd name="T0" fmla="*/ 0 w 419100"/>
                <a:gd name="T1" fmla="*/ 30998 h 124460"/>
                <a:gd name="T2" fmla="*/ 357256 w 419100"/>
                <a:gd name="T3" fmla="*/ 30998 h 124460"/>
                <a:gd name="T4" fmla="*/ 357256 w 419100"/>
                <a:gd name="T5" fmla="*/ 0 h 124460"/>
                <a:gd name="T6" fmla="*/ 419099 w 419100"/>
                <a:gd name="T7" fmla="*/ 61965 h 124460"/>
                <a:gd name="T8" fmla="*/ 357256 w 419100"/>
                <a:gd name="T9" fmla="*/ 123840 h 124460"/>
                <a:gd name="T10" fmla="*/ 357256 w 419100"/>
                <a:gd name="T11" fmla="*/ 92842 h 124460"/>
                <a:gd name="T12" fmla="*/ 0 w 419100"/>
                <a:gd name="T13" fmla="*/ 92842 h 124460"/>
                <a:gd name="T14" fmla="*/ 0 w 419100"/>
                <a:gd name="T15" fmla="*/ 30998 h 1244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9100" h="124460">
                  <a:moveTo>
                    <a:pt x="0" y="30998"/>
                  </a:moveTo>
                  <a:lnTo>
                    <a:pt x="357256" y="30998"/>
                  </a:lnTo>
                  <a:lnTo>
                    <a:pt x="357256" y="0"/>
                  </a:lnTo>
                  <a:lnTo>
                    <a:pt x="419099" y="61965"/>
                  </a:lnTo>
                  <a:lnTo>
                    <a:pt x="357256" y="123840"/>
                  </a:lnTo>
                  <a:lnTo>
                    <a:pt x="357256" y="92842"/>
                  </a:lnTo>
                  <a:lnTo>
                    <a:pt x="0" y="92842"/>
                  </a:lnTo>
                  <a:lnTo>
                    <a:pt x="0" y="30998"/>
                  </a:lnTo>
                  <a:close/>
                </a:path>
              </a:pathLst>
            </a:custGeom>
            <a:noFill/>
            <a:ln w="12700">
              <a:solidFill>
                <a:srgbClr val="40709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2800"/>
            </a:p>
          </p:txBody>
        </p:sp>
        <p:sp>
          <p:nvSpPr>
            <p:cNvPr id="3101" name="object 29"/>
            <p:cNvSpPr>
              <a:spLocks/>
            </p:cNvSpPr>
            <p:nvPr/>
          </p:nvSpPr>
          <p:spPr bwMode="auto">
            <a:xfrm>
              <a:off x="10489497" y="2345022"/>
              <a:ext cx="129559" cy="1796554"/>
            </a:xfrm>
            <a:custGeom>
              <a:avLst/>
              <a:gdLst>
                <a:gd name="T0" fmla="*/ 142890 w 143509"/>
                <a:gd name="T1" fmla="*/ 1909815 h 1981200"/>
                <a:gd name="T2" fmla="*/ 0 w 143509"/>
                <a:gd name="T3" fmla="*/ 1909815 h 1981200"/>
                <a:gd name="T4" fmla="*/ 71506 w 143509"/>
                <a:gd name="T5" fmla="*/ 1981199 h 1981200"/>
                <a:gd name="T6" fmla="*/ 142890 w 143509"/>
                <a:gd name="T7" fmla="*/ 1909815 h 1981200"/>
                <a:gd name="T8" fmla="*/ 107198 w 143509"/>
                <a:gd name="T9" fmla="*/ 0 h 1981200"/>
                <a:gd name="T10" fmla="*/ 35692 w 143509"/>
                <a:gd name="T11" fmla="*/ 0 h 1981200"/>
                <a:gd name="T12" fmla="*/ 35692 w 143509"/>
                <a:gd name="T13" fmla="*/ 1909815 h 1981200"/>
                <a:gd name="T14" fmla="*/ 107198 w 143509"/>
                <a:gd name="T15" fmla="*/ 1909815 h 1981200"/>
                <a:gd name="T16" fmla="*/ 107198 w 143509"/>
                <a:gd name="T17" fmla="*/ 0 h 1981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3509" h="1981200">
                  <a:moveTo>
                    <a:pt x="142890" y="1909815"/>
                  </a:moveTo>
                  <a:lnTo>
                    <a:pt x="0" y="1909815"/>
                  </a:lnTo>
                  <a:lnTo>
                    <a:pt x="71506" y="1981199"/>
                  </a:lnTo>
                  <a:lnTo>
                    <a:pt x="142890" y="1909815"/>
                  </a:lnTo>
                  <a:close/>
                </a:path>
                <a:path w="143509" h="1981200">
                  <a:moveTo>
                    <a:pt x="107198" y="0"/>
                  </a:moveTo>
                  <a:lnTo>
                    <a:pt x="35692" y="0"/>
                  </a:lnTo>
                  <a:lnTo>
                    <a:pt x="35692" y="1909815"/>
                  </a:lnTo>
                  <a:lnTo>
                    <a:pt x="107198" y="1909815"/>
                  </a:lnTo>
                  <a:lnTo>
                    <a:pt x="107198" y="0"/>
                  </a:lnTo>
                  <a:close/>
                </a:path>
              </a:pathLst>
            </a:custGeom>
            <a:solidFill>
              <a:srgbClr val="5B9A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IN" sz="2800"/>
            </a:p>
          </p:txBody>
        </p:sp>
        <p:sp>
          <p:nvSpPr>
            <p:cNvPr id="3102" name="object 30"/>
            <p:cNvSpPr>
              <a:spLocks/>
            </p:cNvSpPr>
            <p:nvPr/>
          </p:nvSpPr>
          <p:spPr bwMode="auto">
            <a:xfrm>
              <a:off x="10489497" y="2345022"/>
              <a:ext cx="129559" cy="1796554"/>
            </a:xfrm>
            <a:custGeom>
              <a:avLst/>
              <a:gdLst>
                <a:gd name="T0" fmla="*/ 0 w 143509"/>
                <a:gd name="T1" fmla="*/ 1909815 h 1981200"/>
                <a:gd name="T2" fmla="*/ 35692 w 143509"/>
                <a:gd name="T3" fmla="*/ 1909815 h 1981200"/>
                <a:gd name="T4" fmla="*/ 35692 w 143509"/>
                <a:gd name="T5" fmla="*/ 0 h 1981200"/>
                <a:gd name="T6" fmla="*/ 107198 w 143509"/>
                <a:gd name="T7" fmla="*/ 0 h 1981200"/>
                <a:gd name="T8" fmla="*/ 107198 w 143509"/>
                <a:gd name="T9" fmla="*/ 1909815 h 1981200"/>
                <a:gd name="T10" fmla="*/ 142890 w 143509"/>
                <a:gd name="T11" fmla="*/ 1909815 h 1981200"/>
                <a:gd name="T12" fmla="*/ 71506 w 143509"/>
                <a:gd name="T13" fmla="*/ 1981199 h 1981200"/>
                <a:gd name="T14" fmla="*/ 0 w 143509"/>
                <a:gd name="T15" fmla="*/ 1909815 h 1981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3509" h="1981200">
                  <a:moveTo>
                    <a:pt x="0" y="1909815"/>
                  </a:moveTo>
                  <a:lnTo>
                    <a:pt x="35692" y="1909815"/>
                  </a:lnTo>
                  <a:lnTo>
                    <a:pt x="35692" y="0"/>
                  </a:lnTo>
                  <a:lnTo>
                    <a:pt x="107198" y="0"/>
                  </a:lnTo>
                  <a:lnTo>
                    <a:pt x="107198" y="1909815"/>
                  </a:lnTo>
                  <a:lnTo>
                    <a:pt x="142890" y="1909815"/>
                  </a:lnTo>
                  <a:lnTo>
                    <a:pt x="71506" y="1981199"/>
                  </a:lnTo>
                  <a:lnTo>
                    <a:pt x="0" y="1909815"/>
                  </a:lnTo>
                  <a:close/>
                </a:path>
              </a:pathLst>
            </a:custGeom>
            <a:noFill/>
            <a:ln w="12700">
              <a:solidFill>
                <a:srgbClr val="40709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2800"/>
            </a:p>
          </p:txBody>
        </p:sp>
        <p:sp>
          <p:nvSpPr>
            <p:cNvPr id="3103" name="object 31"/>
            <p:cNvSpPr>
              <a:spLocks/>
            </p:cNvSpPr>
            <p:nvPr/>
          </p:nvSpPr>
          <p:spPr bwMode="auto">
            <a:xfrm>
              <a:off x="8364726" y="4633901"/>
              <a:ext cx="414589" cy="112285"/>
            </a:xfrm>
            <a:custGeom>
              <a:avLst/>
              <a:gdLst>
                <a:gd name="T0" fmla="*/ 61965 w 457200"/>
                <a:gd name="T1" fmla="*/ 0 h 123825"/>
                <a:gd name="T2" fmla="*/ 0 w 457200"/>
                <a:gd name="T3" fmla="*/ 61840 h 123825"/>
                <a:gd name="T4" fmla="*/ 61965 w 457200"/>
                <a:gd name="T5" fmla="*/ 123824 h 123825"/>
                <a:gd name="T6" fmla="*/ 61965 w 457200"/>
                <a:gd name="T7" fmla="*/ 92832 h 123825"/>
                <a:gd name="T8" fmla="*/ 457199 w 457200"/>
                <a:gd name="T9" fmla="*/ 92832 h 123825"/>
                <a:gd name="T10" fmla="*/ 457199 w 457200"/>
                <a:gd name="T11" fmla="*/ 30979 h 123825"/>
                <a:gd name="T12" fmla="*/ 61965 w 457200"/>
                <a:gd name="T13" fmla="*/ 30979 h 123825"/>
                <a:gd name="T14" fmla="*/ 61965 w 457200"/>
                <a:gd name="T15" fmla="*/ 0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7200" h="123825">
                  <a:moveTo>
                    <a:pt x="61965" y="0"/>
                  </a:moveTo>
                  <a:lnTo>
                    <a:pt x="0" y="61840"/>
                  </a:lnTo>
                  <a:lnTo>
                    <a:pt x="61965" y="123824"/>
                  </a:lnTo>
                  <a:lnTo>
                    <a:pt x="61965" y="92832"/>
                  </a:lnTo>
                  <a:lnTo>
                    <a:pt x="457199" y="92832"/>
                  </a:lnTo>
                  <a:lnTo>
                    <a:pt x="457199" y="30979"/>
                  </a:lnTo>
                  <a:lnTo>
                    <a:pt x="61965" y="30979"/>
                  </a:lnTo>
                  <a:lnTo>
                    <a:pt x="61965" y="0"/>
                  </a:lnTo>
                  <a:close/>
                </a:path>
              </a:pathLst>
            </a:custGeom>
            <a:solidFill>
              <a:srgbClr val="5B9A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IN" sz="2800"/>
            </a:p>
          </p:txBody>
        </p:sp>
        <p:sp>
          <p:nvSpPr>
            <p:cNvPr id="3104" name="object 32"/>
            <p:cNvSpPr>
              <a:spLocks/>
            </p:cNvSpPr>
            <p:nvPr/>
          </p:nvSpPr>
          <p:spPr bwMode="auto">
            <a:xfrm>
              <a:off x="8364726" y="4633901"/>
              <a:ext cx="414589" cy="112285"/>
            </a:xfrm>
            <a:custGeom>
              <a:avLst/>
              <a:gdLst>
                <a:gd name="T0" fmla="*/ 0 w 457200"/>
                <a:gd name="T1" fmla="*/ 61840 h 123825"/>
                <a:gd name="T2" fmla="*/ 61965 w 457200"/>
                <a:gd name="T3" fmla="*/ 0 h 123825"/>
                <a:gd name="T4" fmla="*/ 61965 w 457200"/>
                <a:gd name="T5" fmla="*/ 30979 h 123825"/>
                <a:gd name="T6" fmla="*/ 457199 w 457200"/>
                <a:gd name="T7" fmla="*/ 30979 h 123825"/>
                <a:gd name="T8" fmla="*/ 457199 w 457200"/>
                <a:gd name="T9" fmla="*/ 92832 h 123825"/>
                <a:gd name="T10" fmla="*/ 61965 w 457200"/>
                <a:gd name="T11" fmla="*/ 92832 h 123825"/>
                <a:gd name="T12" fmla="*/ 61965 w 457200"/>
                <a:gd name="T13" fmla="*/ 123824 h 123825"/>
                <a:gd name="T14" fmla="*/ 0 w 457200"/>
                <a:gd name="T15" fmla="*/ 61840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7200" h="123825">
                  <a:moveTo>
                    <a:pt x="0" y="61840"/>
                  </a:moveTo>
                  <a:lnTo>
                    <a:pt x="61965" y="0"/>
                  </a:lnTo>
                  <a:lnTo>
                    <a:pt x="61965" y="30979"/>
                  </a:lnTo>
                  <a:lnTo>
                    <a:pt x="457199" y="30979"/>
                  </a:lnTo>
                  <a:lnTo>
                    <a:pt x="457199" y="92832"/>
                  </a:lnTo>
                  <a:lnTo>
                    <a:pt x="61965" y="92832"/>
                  </a:lnTo>
                  <a:lnTo>
                    <a:pt x="61965" y="123824"/>
                  </a:lnTo>
                  <a:lnTo>
                    <a:pt x="0" y="61840"/>
                  </a:lnTo>
                  <a:close/>
                </a:path>
              </a:pathLst>
            </a:custGeom>
            <a:noFill/>
            <a:ln w="12700">
              <a:solidFill>
                <a:srgbClr val="40709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2800"/>
            </a:p>
          </p:txBody>
        </p:sp>
        <p:sp>
          <p:nvSpPr>
            <p:cNvPr id="3105" name="object 33"/>
            <p:cNvSpPr>
              <a:spLocks/>
            </p:cNvSpPr>
            <p:nvPr/>
          </p:nvSpPr>
          <p:spPr bwMode="auto">
            <a:xfrm>
              <a:off x="6671819" y="4694362"/>
              <a:ext cx="414589" cy="112285"/>
            </a:xfrm>
            <a:custGeom>
              <a:avLst/>
              <a:gdLst>
                <a:gd name="T0" fmla="*/ 61965 w 457200"/>
                <a:gd name="T1" fmla="*/ 0 h 123825"/>
                <a:gd name="T2" fmla="*/ 0 w 457200"/>
                <a:gd name="T3" fmla="*/ 61840 h 123825"/>
                <a:gd name="T4" fmla="*/ 61965 w 457200"/>
                <a:gd name="T5" fmla="*/ 123824 h 123825"/>
                <a:gd name="T6" fmla="*/ 61965 w 457200"/>
                <a:gd name="T7" fmla="*/ 92832 h 123825"/>
                <a:gd name="T8" fmla="*/ 457199 w 457200"/>
                <a:gd name="T9" fmla="*/ 92832 h 123825"/>
                <a:gd name="T10" fmla="*/ 457199 w 457200"/>
                <a:gd name="T11" fmla="*/ 30860 h 123825"/>
                <a:gd name="T12" fmla="*/ 61965 w 457200"/>
                <a:gd name="T13" fmla="*/ 30860 h 123825"/>
                <a:gd name="T14" fmla="*/ 61965 w 457200"/>
                <a:gd name="T15" fmla="*/ 0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7200" h="123825">
                  <a:moveTo>
                    <a:pt x="61965" y="0"/>
                  </a:moveTo>
                  <a:lnTo>
                    <a:pt x="0" y="61840"/>
                  </a:lnTo>
                  <a:lnTo>
                    <a:pt x="61965" y="123824"/>
                  </a:lnTo>
                  <a:lnTo>
                    <a:pt x="61965" y="92832"/>
                  </a:lnTo>
                  <a:lnTo>
                    <a:pt x="457199" y="92832"/>
                  </a:lnTo>
                  <a:lnTo>
                    <a:pt x="457199" y="30860"/>
                  </a:lnTo>
                  <a:lnTo>
                    <a:pt x="61965" y="30860"/>
                  </a:lnTo>
                  <a:lnTo>
                    <a:pt x="61965" y="0"/>
                  </a:lnTo>
                  <a:close/>
                </a:path>
              </a:pathLst>
            </a:custGeom>
            <a:solidFill>
              <a:srgbClr val="5B9A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IN" sz="2800"/>
            </a:p>
          </p:txBody>
        </p:sp>
        <p:sp>
          <p:nvSpPr>
            <p:cNvPr id="3106" name="object 34"/>
            <p:cNvSpPr>
              <a:spLocks/>
            </p:cNvSpPr>
            <p:nvPr/>
          </p:nvSpPr>
          <p:spPr bwMode="auto">
            <a:xfrm>
              <a:off x="6671819" y="4694362"/>
              <a:ext cx="414589" cy="112285"/>
            </a:xfrm>
            <a:custGeom>
              <a:avLst/>
              <a:gdLst>
                <a:gd name="T0" fmla="*/ 0 w 457200"/>
                <a:gd name="T1" fmla="*/ 61840 h 123825"/>
                <a:gd name="T2" fmla="*/ 61965 w 457200"/>
                <a:gd name="T3" fmla="*/ 0 h 123825"/>
                <a:gd name="T4" fmla="*/ 61965 w 457200"/>
                <a:gd name="T5" fmla="*/ 30860 h 123825"/>
                <a:gd name="T6" fmla="*/ 457199 w 457200"/>
                <a:gd name="T7" fmla="*/ 30860 h 123825"/>
                <a:gd name="T8" fmla="*/ 457199 w 457200"/>
                <a:gd name="T9" fmla="*/ 92832 h 123825"/>
                <a:gd name="T10" fmla="*/ 61965 w 457200"/>
                <a:gd name="T11" fmla="*/ 92832 h 123825"/>
                <a:gd name="T12" fmla="*/ 61965 w 457200"/>
                <a:gd name="T13" fmla="*/ 123824 h 123825"/>
                <a:gd name="T14" fmla="*/ 0 w 457200"/>
                <a:gd name="T15" fmla="*/ 61840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7200" h="123825">
                  <a:moveTo>
                    <a:pt x="0" y="61840"/>
                  </a:moveTo>
                  <a:lnTo>
                    <a:pt x="61965" y="0"/>
                  </a:lnTo>
                  <a:lnTo>
                    <a:pt x="61965" y="30860"/>
                  </a:lnTo>
                  <a:lnTo>
                    <a:pt x="457199" y="30860"/>
                  </a:lnTo>
                  <a:lnTo>
                    <a:pt x="457199" y="92832"/>
                  </a:lnTo>
                  <a:lnTo>
                    <a:pt x="61965" y="92832"/>
                  </a:lnTo>
                  <a:lnTo>
                    <a:pt x="61965" y="123824"/>
                  </a:lnTo>
                  <a:lnTo>
                    <a:pt x="0" y="61840"/>
                  </a:lnTo>
                  <a:close/>
                </a:path>
              </a:pathLst>
            </a:custGeom>
            <a:noFill/>
            <a:ln w="12700">
              <a:solidFill>
                <a:srgbClr val="40709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2800"/>
            </a:p>
          </p:txBody>
        </p:sp>
        <p:sp>
          <p:nvSpPr>
            <p:cNvPr id="3107" name="object 35"/>
            <p:cNvSpPr>
              <a:spLocks/>
            </p:cNvSpPr>
            <p:nvPr/>
          </p:nvSpPr>
          <p:spPr bwMode="auto">
            <a:xfrm>
              <a:off x="4823441" y="4675648"/>
              <a:ext cx="414589" cy="112285"/>
            </a:xfrm>
            <a:custGeom>
              <a:avLst/>
              <a:gdLst>
                <a:gd name="T0" fmla="*/ 61965 w 457200"/>
                <a:gd name="T1" fmla="*/ 0 h 123825"/>
                <a:gd name="T2" fmla="*/ 0 w 457200"/>
                <a:gd name="T3" fmla="*/ 61840 h 123825"/>
                <a:gd name="T4" fmla="*/ 61965 w 457200"/>
                <a:gd name="T5" fmla="*/ 123824 h 123825"/>
                <a:gd name="T6" fmla="*/ 61965 w 457200"/>
                <a:gd name="T7" fmla="*/ 92832 h 123825"/>
                <a:gd name="T8" fmla="*/ 457199 w 457200"/>
                <a:gd name="T9" fmla="*/ 92832 h 123825"/>
                <a:gd name="T10" fmla="*/ 457199 w 457200"/>
                <a:gd name="T11" fmla="*/ 30860 h 123825"/>
                <a:gd name="T12" fmla="*/ 61965 w 457200"/>
                <a:gd name="T13" fmla="*/ 30860 h 123825"/>
                <a:gd name="T14" fmla="*/ 61965 w 457200"/>
                <a:gd name="T15" fmla="*/ 0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7200" h="123825">
                  <a:moveTo>
                    <a:pt x="61965" y="0"/>
                  </a:moveTo>
                  <a:lnTo>
                    <a:pt x="0" y="61840"/>
                  </a:lnTo>
                  <a:lnTo>
                    <a:pt x="61965" y="123824"/>
                  </a:lnTo>
                  <a:lnTo>
                    <a:pt x="61965" y="92832"/>
                  </a:lnTo>
                  <a:lnTo>
                    <a:pt x="457199" y="92832"/>
                  </a:lnTo>
                  <a:lnTo>
                    <a:pt x="457199" y="30860"/>
                  </a:lnTo>
                  <a:lnTo>
                    <a:pt x="61965" y="30860"/>
                  </a:lnTo>
                  <a:lnTo>
                    <a:pt x="61965" y="0"/>
                  </a:lnTo>
                  <a:close/>
                </a:path>
              </a:pathLst>
            </a:custGeom>
            <a:solidFill>
              <a:srgbClr val="5B9A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IN" sz="2800"/>
            </a:p>
          </p:txBody>
        </p:sp>
        <p:sp>
          <p:nvSpPr>
            <p:cNvPr id="3108" name="object 36"/>
            <p:cNvSpPr>
              <a:spLocks/>
            </p:cNvSpPr>
            <p:nvPr/>
          </p:nvSpPr>
          <p:spPr bwMode="auto">
            <a:xfrm>
              <a:off x="4823441" y="4675648"/>
              <a:ext cx="414589" cy="112285"/>
            </a:xfrm>
            <a:custGeom>
              <a:avLst/>
              <a:gdLst>
                <a:gd name="T0" fmla="*/ 0 w 457200"/>
                <a:gd name="T1" fmla="*/ 61840 h 123825"/>
                <a:gd name="T2" fmla="*/ 61965 w 457200"/>
                <a:gd name="T3" fmla="*/ 0 h 123825"/>
                <a:gd name="T4" fmla="*/ 61965 w 457200"/>
                <a:gd name="T5" fmla="*/ 30860 h 123825"/>
                <a:gd name="T6" fmla="*/ 457199 w 457200"/>
                <a:gd name="T7" fmla="*/ 30860 h 123825"/>
                <a:gd name="T8" fmla="*/ 457199 w 457200"/>
                <a:gd name="T9" fmla="*/ 92832 h 123825"/>
                <a:gd name="T10" fmla="*/ 61965 w 457200"/>
                <a:gd name="T11" fmla="*/ 92832 h 123825"/>
                <a:gd name="T12" fmla="*/ 61965 w 457200"/>
                <a:gd name="T13" fmla="*/ 123824 h 123825"/>
                <a:gd name="T14" fmla="*/ 0 w 457200"/>
                <a:gd name="T15" fmla="*/ 61840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7200" h="123825">
                  <a:moveTo>
                    <a:pt x="0" y="61840"/>
                  </a:moveTo>
                  <a:lnTo>
                    <a:pt x="61965" y="0"/>
                  </a:lnTo>
                  <a:lnTo>
                    <a:pt x="61965" y="30860"/>
                  </a:lnTo>
                  <a:lnTo>
                    <a:pt x="457199" y="30860"/>
                  </a:lnTo>
                  <a:lnTo>
                    <a:pt x="457199" y="92832"/>
                  </a:lnTo>
                  <a:lnTo>
                    <a:pt x="61965" y="92832"/>
                  </a:lnTo>
                  <a:lnTo>
                    <a:pt x="61965" y="123824"/>
                  </a:lnTo>
                  <a:lnTo>
                    <a:pt x="0" y="61840"/>
                  </a:lnTo>
                  <a:close/>
                </a:path>
              </a:pathLst>
            </a:custGeom>
            <a:noFill/>
            <a:ln w="12700">
              <a:solidFill>
                <a:srgbClr val="40709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2800"/>
            </a:p>
          </p:txBody>
        </p:sp>
        <p:sp>
          <p:nvSpPr>
            <p:cNvPr id="3109" name="object 37"/>
            <p:cNvSpPr>
              <a:spLocks/>
            </p:cNvSpPr>
            <p:nvPr/>
          </p:nvSpPr>
          <p:spPr bwMode="auto">
            <a:xfrm>
              <a:off x="10273564" y="1780719"/>
              <a:ext cx="380040" cy="113724"/>
            </a:xfrm>
            <a:custGeom>
              <a:avLst/>
              <a:gdLst>
                <a:gd name="T0" fmla="*/ 357225 w 419100"/>
                <a:gd name="T1" fmla="*/ 0 h 124460"/>
                <a:gd name="T2" fmla="*/ 357225 w 419100"/>
                <a:gd name="T3" fmla="*/ 30998 h 124460"/>
                <a:gd name="T4" fmla="*/ 0 w 419100"/>
                <a:gd name="T5" fmla="*/ 30998 h 124460"/>
                <a:gd name="T6" fmla="*/ 0 w 419100"/>
                <a:gd name="T7" fmla="*/ 92842 h 124460"/>
                <a:gd name="T8" fmla="*/ 357225 w 419100"/>
                <a:gd name="T9" fmla="*/ 92842 h 124460"/>
                <a:gd name="T10" fmla="*/ 357225 w 419100"/>
                <a:gd name="T11" fmla="*/ 123840 h 124460"/>
                <a:gd name="T12" fmla="*/ 419099 w 419100"/>
                <a:gd name="T13" fmla="*/ 61996 h 124460"/>
                <a:gd name="T14" fmla="*/ 357225 w 419100"/>
                <a:gd name="T15" fmla="*/ 0 h 1244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9100" h="124460">
                  <a:moveTo>
                    <a:pt x="357225" y="0"/>
                  </a:moveTo>
                  <a:lnTo>
                    <a:pt x="357225" y="30998"/>
                  </a:lnTo>
                  <a:lnTo>
                    <a:pt x="0" y="30998"/>
                  </a:lnTo>
                  <a:lnTo>
                    <a:pt x="0" y="92842"/>
                  </a:lnTo>
                  <a:lnTo>
                    <a:pt x="357225" y="92842"/>
                  </a:lnTo>
                  <a:lnTo>
                    <a:pt x="357225" y="123840"/>
                  </a:lnTo>
                  <a:lnTo>
                    <a:pt x="419099" y="61996"/>
                  </a:lnTo>
                  <a:lnTo>
                    <a:pt x="357225" y="0"/>
                  </a:lnTo>
                  <a:close/>
                </a:path>
              </a:pathLst>
            </a:custGeom>
            <a:solidFill>
              <a:srgbClr val="5B9A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IN" sz="2800"/>
            </a:p>
          </p:txBody>
        </p:sp>
        <p:sp>
          <p:nvSpPr>
            <p:cNvPr id="3110" name="object 38"/>
            <p:cNvSpPr>
              <a:spLocks/>
            </p:cNvSpPr>
            <p:nvPr/>
          </p:nvSpPr>
          <p:spPr bwMode="auto">
            <a:xfrm>
              <a:off x="10273564" y="1780719"/>
              <a:ext cx="380040" cy="113724"/>
            </a:xfrm>
            <a:custGeom>
              <a:avLst/>
              <a:gdLst>
                <a:gd name="T0" fmla="*/ 0 w 419100"/>
                <a:gd name="T1" fmla="*/ 30998 h 124460"/>
                <a:gd name="T2" fmla="*/ 357225 w 419100"/>
                <a:gd name="T3" fmla="*/ 30998 h 124460"/>
                <a:gd name="T4" fmla="*/ 357225 w 419100"/>
                <a:gd name="T5" fmla="*/ 0 h 124460"/>
                <a:gd name="T6" fmla="*/ 419099 w 419100"/>
                <a:gd name="T7" fmla="*/ 61996 h 124460"/>
                <a:gd name="T8" fmla="*/ 357225 w 419100"/>
                <a:gd name="T9" fmla="*/ 123840 h 124460"/>
                <a:gd name="T10" fmla="*/ 357225 w 419100"/>
                <a:gd name="T11" fmla="*/ 92842 h 124460"/>
                <a:gd name="T12" fmla="*/ 0 w 419100"/>
                <a:gd name="T13" fmla="*/ 92842 h 124460"/>
                <a:gd name="T14" fmla="*/ 0 w 419100"/>
                <a:gd name="T15" fmla="*/ 30998 h 1244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9100" h="124460">
                  <a:moveTo>
                    <a:pt x="0" y="30998"/>
                  </a:moveTo>
                  <a:lnTo>
                    <a:pt x="357225" y="30998"/>
                  </a:lnTo>
                  <a:lnTo>
                    <a:pt x="357225" y="0"/>
                  </a:lnTo>
                  <a:lnTo>
                    <a:pt x="419099" y="61996"/>
                  </a:lnTo>
                  <a:lnTo>
                    <a:pt x="357225" y="123840"/>
                  </a:lnTo>
                  <a:lnTo>
                    <a:pt x="357225" y="92842"/>
                  </a:lnTo>
                  <a:lnTo>
                    <a:pt x="0" y="92842"/>
                  </a:lnTo>
                  <a:lnTo>
                    <a:pt x="0" y="30998"/>
                  </a:lnTo>
                  <a:close/>
                </a:path>
              </a:pathLst>
            </a:custGeom>
            <a:noFill/>
            <a:ln w="12700">
              <a:solidFill>
                <a:srgbClr val="40709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2800"/>
            </a:p>
          </p:txBody>
        </p:sp>
        <p:sp>
          <p:nvSpPr>
            <p:cNvPr id="3111" name="object 39"/>
            <p:cNvSpPr>
              <a:spLocks/>
            </p:cNvSpPr>
            <p:nvPr/>
          </p:nvSpPr>
          <p:spPr bwMode="auto">
            <a:xfrm>
              <a:off x="10247653" y="4607989"/>
              <a:ext cx="414589" cy="112285"/>
            </a:xfrm>
            <a:custGeom>
              <a:avLst/>
              <a:gdLst>
                <a:gd name="T0" fmla="*/ 61965 w 457200"/>
                <a:gd name="T1" fmla="*/ 0 h 123825"/>
                <a:gd name="T2" fmla="*/ 0 w 457200"/>
                <a:gd name="T3" fmla="*/ 61840 h 123825"/>
                <a:gd name="T4" fmla="*/ 61965 w 457200"/>
                <a:gd name="T5" fmla="*/ 123824 h 123825"/>
                <a:gd name="T6" fmla="*/ 61965 w 457200"/>
                <a:gd name="T7" fmla="*/ 92832 h 123825"/>
                <a:gd name="T8" fmla="*/ 457199 w 457200"/>
                <a:gd name="T9" fmla="*/ 92832 h 123825"/>
                <a:gd name="T10" fmla="*/ 457199 w 457200"/>
                <a:gd name="T11" fmla="*/ 30979 h 123825"/>
                <a:gd name="T12" fmla="*/ 61965 w 457200"/>
                <a:gd name="T13" fmla="*/ 30979 h 123825"/>
                <a:gd name="T14" fmla="*/ 61965 w 457200"/>
                <a:gd name="T15" fmla="*/ 0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7200" h="123825">
                  <a:moveTo>
                    <a:pt x="61965" y="0"/>
                  </a:moveTo>
                  <a:lnTo>
                    <a:pt x="0" y="61840"/>
                  </a:lnTo>
                  <a:lnTo>
                    <a:pt x="61965" y="123824"/>
                  </a:lnTo>
                  <a:lnTo>
                    <a:pt x="61965" y="92832"/>
                  </a:lnTo>
                  <a:lnTo>
                    <a:pt x="457199" y="92832"/>
                  </a:lnTo>
                  <a:lnTo>
                    <a:pt x="457199" y="30979"/>
                  </a:lnTo>
                  <a:lnTo>
                    <a:pt x="61965" y="30979"/>
                  </a:lnTo>
                  <a:lnTo>
                    <a:pt x="61965" y="0"/>
                  </a:lnTo>
                  <a:close/>
                </a:path>
              </a:pathLst>
            </a:custGeom>
            <a:solidFill>
              <a:srgbClr val="5B9A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IN" sz="2800"/>
            </a:p>
          </p:txBody>
        </p:sp>
        <p:sp>
          <p:nvSpPr>
            <p:cNvPr id="3112" name="object 40"/>
            <p:cNvSpPr>
              <a:spLocks/>
            </p:cNvSpPr>
            <p:nvPr/>
          </p:nvSpPr>
          <p:spPr bwMode="auto">
            <a:xfrm>
              <a:off x="10247653" y="4607989"/>
              <a:ext cx="414589" cy="112285"/>
            </a:xfrm>
            <a:custGeom>
              <a:avLst/>
              <a:gdLst>
                <a:gd name="T0" fmla="*/ 0 w 457200"/>
                <a:gd name="T1" fmla="*/ 61840 h 123825"/>
                <a:gd name="T2" fmla="*/ 61965 w 457200"/>
                <a:gd name="T3" fmla="*/ 0 h 123825"/>
                <a:gd name="T4" fmla="*/ 61965 w 457200"/>
                <a:gd name="T5" fmla="*/ 30979 h 123825"/>
                <a:gd name="T6" fmla="*/ 457199 w 457200"/>
                <a:gd name="T7" fmla="*/ 30979 h 123825"/>
                <a:gd name="T8" fmla="*/ 457199 w 457200"/>
                <a:gd name="T9" fmla="*/ 92832 h 123825"/>
                <a:gd name="T10" fmla="*/ 61965 w 457200"/>
                <a:gd name="T11" fmla="*/ 92832 h 123825"/>
                <a:gd name="T12" fmla="*/ 61965 w 457200"/>
                <a:gd name="T13" fmla="*/ 123824 h 123825"/>
                <a:gd name="T14" fmla="*/ 0 w 457200"/>
                <a:gd name="T15" fmla="*/ 61840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7200" h="123825">
                  <a:moveTo>
                    <a:pt x="0" y="61840"/>
                  </a:moveTo>
                  <a:lnTo>
                    <a:pt x="61965" y="0"/>
                  </a:lnTo>
                  <a:lnTo>
                    <a:pt x="61965" y="30979"/>
                  </a:lnTo>
                  <a:lnTo>
                    <a:pt x="457199" y="30979"/>
                  </a:lnTo>
                  <a:lnTo>
                    <a:pt x="457199" y="92832"/>
                  </a:lnTo>
                  <a:lnTo>
                    <a:pt x="61965" y="92832"/>
                  </a:lnTo>
                  <a:lnTo>
                    <a:pt x="61965" y="123824"/>
                  </a:lnTo>
                  <a:lnTo>
                    <a:pt x="0" y="61840"/>
                  </a:lnTo>
                  <a:close/>
                </a:path>
              </a:pathLst>
            </a:custGeom>
            <a:noFill/>
            <a:ln w="12700">
              <a:solidFill>
                <a:srgbClr val="40709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2800"/>
            </a:p>
          </p:txBody>
        </p:sp>
      </p:grpSp>
    </p:spTree>
    <p:extLst>
      <p:ext uri="{BB962C8B-B14F-4D97-AF65-F5344CB8AC3E}">
        <p14:creationId xmlns:p14="http://schemas.microsoft.com/office/powerpoint/2010/main" val="248466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95871" y="564558"/>
            <a:ext cx="10599658" cy="5930371"/>
            <a:chOff x="1731295" y="872547"/>
            <a:chExt cx="8818662" cy="4305281"/>
          </a:xfrm>
        </p:grpSpPr>
        <p:sp>
          <p:nvSpPr>
            <p:cNvPr id="4098" name="object 2"/>
            <p:cNvSpPr>
              <a:spLocks/>
            </p:cNvSpPr>
            <p:nvPr/>
          </p:nvSpPr>
          <p:spPr bwMode="auto">
            <a:xfrm>
              <a:off x="6585446" y="4314322"/>
              <a:ext cx="1295592" cy="630521"/>
            </a:xfrm>
            <a:custGeom>
              <a:avLst/>
              <a:gdLst>
                <a:gd name="T0" fmla="*/ 0 w 1428750"/>
                <a:gd name="T1" fmla="*/ 695324 h 695325"/>
                <a:gd name="T2" fmla="*/ 1428749 w 1428750"/>
                <a:gd name="T3" fmla="*/ 695324 h 695325"/>
                <a:gd name="T4" fmla="*/ 1428749 w 1428750"/>
                <a:gd name="T5" fmla="*/ 0 h 695325"/>
                <a:gd name="T6" fmla="*/ 0 w 1428750"/>
                <a:gd name="T7" fmla="*/ 0 h 695325"/>
                <a:gd name="T8" fmla="*/ 0 w 1428750"/>
                <a:gd name="T9" fmla="*/ 695324 h 695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28750" h="695325">
                  <a:moveTo>
                    <a:pt x="0" y="695324"/>
                  </a:moveTo>
                  <a:lnTo>
                    <a:pt x="1428749" y="695324"/>
                  </a:lnTo>
                  <a:lnTo>
                    <a:pt x="1428749" y="0"/>
                  </a:lnTo>
                  <a:lnTo>
                    <a:pt x="0" y="0"/>
                  </a:lnTo>
                  <a:lnTo>
                    <a:pt x="0" y="695324"/>
                  </a:lnTo>
                  <a:close/>
                </a:path>
              </a:pathLst>
            </a:custGeom>
            <a:noFill/>
            <a:ln w="28574">
              <a:solidFill>
                <a:srgbClr val="6FAC4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3" name="object 3"/>
            <p:cNvSpPr txBox="1"/>
            <p:nvPr/>
          </p:nvSpPr>
          <p:spPr>
            <a:xfrm>
              <a:off x="6666061" y="4369024"/>
              <a:ext cx="1137242" cy="516140"/>
            </a:xfrm>
            <a:prstGeom prst="rect">
              <a:avLst/>
            </a:prstGeom>
            <a:solidFill>
              <a:srgbClr val="F7CAAC"/>
            </a:solidFill>
          </p:spPr>
          <p:txBody>
            <a:bodyPr lIns="0" tIns="0" rIns="0" bIns="0">
              <a:spAutoFit/>
            </a:bodyPr>
            <a:lstStyle>
              <a:lvl1pPr marL="17463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Set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of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Documents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ready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for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Printing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&amp;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Binding</a:t>
              </a:r>
              <a:endParaRPr lang="en-US" altLang="en-US" sz="1400"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100" name="object 4"/>
            <p:cNvSpPr>
              <a:spLocks/>
            </p:cNvSpPr>
            <p:nvPr/>
          </p:nvSpPr>
          <p:spPr bwMode="auto">
            <a:xfrm>
              <a:off x="3476025" y="1494250"/>
              <a:ext cx="1295592" cy="630521"/>
            </a:xfrm>
            <a:custGeom>
              <a:avLst/>
              <a:gdLst>
                <a:gd name="T0" fmla="*/ 0 w 1428750"/>
                <a:gd name="T1" fmla="*/ 695324 h 695325"/>
                <a:gd name="T2" fmla="*/ 1428749 w 1428750"/>
                <a:gd name="T3" fmla="*/ 695324 h 695325"/>
                <a:gd name="T4" fmla="*/ 1428749 w 1428750"/>
                <a:gd name="T5" fmla="*/ 0 h 695325"/>
                <a:gd name="T6" fmla="*/ 0 w 1428750"/>
                <a:gd name="T7" fmla="*/ 0 h 695325"/>
                <a:gd name="T8" fmla="*/ 0 w 1428750"/>
                <a:gd name="T9" fmla="*/ 695324 h 695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28750" h="695325">
                  <a:moveTo>
                    <a:pt x="0" y="695324"/>
                  </a:moveTo>
                  <a:lnTo>
                    <a:pt x="1428749" y="695324"/>
                  </a:lnTo>
                  <a:lnTo>
                    <a:pt x="1428749" y="0"/>
                  </a:lnTo>
                  <a:lnTo>
                    <a:pt x="0" y="0"/>
                  </a:lnTo>
                  <a:lnTo>
                    <a:pt x="0" y="695324"/>
                  </a:lnTo>
                  <a:close/>
                </a:path>
              </a:pathLst>
            </a:custGeom>
            <a:noFill/>
            <a:ln w="28574">
              <a:solidFill>
                <a:srgbClr val="6FAC4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5" name="object 5"/>
            <p:cNvSpPr txBox="1"/>
            <p:nvPr/>
          </p:nvSpPr>
          <p:spPr>
            <a:xfrm>
              <a:off x="3555201" y="1596458"/>
              <a:ext cx="1138681" cy="347258"/>
            </a:xfrm>
            <a:prstGeom prst="rect">
              <a:avLst/>
            </a:prstGeom>
            <a:solidFill>
              <a:srgbClr val="F7CAAC"/>
            </a:solidFill>
          </p:spPr>
          <p:txBody>
            <a:bodyPr lIns="0" tIns="0" rIns="0" bIns="0">
              <a:spAutoFit/>
            </a:bodyPr>
            <a:lstStyle>
              <a:lvl1pPr marL="17463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11000"/>
                </a:lnSpc>
              </a:pP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KYC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documents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check</a:t>
              </a:r>
              <a:endParaRPr lang="en-US" altLang="en-US" sz="1400"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102" name="object 6"/>
            <p:cNvSpPr>
              <a:spLocks/>
            </p:cNvSpPr>
            <p:nvPr/>
          </p:nvSpPr>
          <p:spPr bwMode="auto">
            <a:xfrm>
              <a:off x="5263942" y="1451064"/>
              <a:ext cx="1079660" cy="786074"/>
            </a:xfrm>
            <a:custGeom>
              <a:avLst/>
              <a:gdLst>
                <a:gd name="T0" fmla="*/ 0 w 1190625"/>
                <a:gd name="T1" fmla="*/ 695324 h 695325"/>
                <a:gd name="T2" fmla="*/ 1190624 w 1190625"/>
                <a:gd name="T3" fmla="*/ 695324 h 695325"/>
                <a:gd name="T4" fmla="*/ 1190624 w 1190625"/>
                <a:gd name="T5" fmla="*/ 0 h 695325"/>
                <a:gd name="T6" fmla="*/ 0 w 1190625"/>
                <a:gd name="T7" fmla="*/ 0 h 695325"/>
                <a:gd name="T8" fmla="*/ 0 w 1190625"/>
                <a:gd name="T9" fmla="*/ 695324 h 695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90625" h="695325">
                  <a:moveTo>
                    <a:pt x="0" y="695324"/>
                  </a:moveTo>
                  <a:lnTo>
                    <a:pt x="1190624" y="695324"/>
                  </a:lnTo>
                  <a:lnTo>
                    <a:pt x="1190624" y="0"/>
                  </a:lnTo>
                  <a:lnTo>
                    <a:pt x="0" y="0"/>
                  </a:lnTo>
                  <a:lnTo>
                    <a:pt x="0" y="695324"/>
                  </a:lnTo>
                  <a:close/>
                </a:path>
              </a:pathLst>
            </a:custGeom>
            <a:noFill/>
            <a:ln w="28574">
              <a:solidFill>
                <a:srgbClr val="6FAC4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7" name="object 7"/>
            <p:cNvSpPr txBox="1"/>
            <p:nvPr/>
          </p:nvSpPr>
          <p:spPr>
            <a:xfrm>
              <a:off x="5343117" y="1553271"/>
              <a:ext cx="921310" cy="525497"/>
            </a:xfrm>
            <a:prstGeom prst="rect">
              <a:avLst/>
            </a:prstGeom>
            <a:solidFill>
              <a:srgbClr val="F7CAAC"/>
            </a:solidFill>
          </p:spPr>
          <p:txBody>
            <a:bodyPr lIns="0" tIns="0" rIns="0" bIns="0">
              <a:spAutoFit/>
            </a:bodyPr>
            <a:lstStyle>
              <a:lvl1pPr marL="17463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12000"/>
                </a:lnSpc>
              </a:pP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Cluster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wise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DPR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preparation</a:t>
              </a:r>
              <a:endParaRPr lang="en-US" altLang="en-US" sz="1400"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104" name="object 8"/>
            <p:cNvSpPr>
              <a:spLocks/>
            </p:cNvSpPr>
            <p:nvPr/>
          </p:nvSpPr>
          <p:spPr bwMode="auto">
            <a:xfrm>
              <a:off x="6810016" y="1433788"/>
              <a:ext cx="1511524" cy="803349"/>
            </a:xfrm>
            <a:custGeom>
              <a:avLst/>
              <a:gdLst>
                <a:gd name="T0" fmla="*/ 0 w 1666875"/>
                <a:gd name="T1" fmla="*/ 695324 h 695325"/>
                <a:gd name="T2" fmla="*/ 1666874 w 1666875"/>
                <a:gd name="T3" fmla="*/ 695324 h 695325"/>
                <a:gd name="T4" fmla="*/ 1666874 w 1666875"/>
                <a:gd name="T5" fmla="*/ 0 h 695325"/>
                <a:gd name="T6" fmla="*/ 0 w 1666875"/>
                <a:gd name="T7" fmla="*/ 0 h 695325"/>
                <a:gd name="T8" fmla="*/ 0 w 1666875"/>
                <a:gd name="T9" fmla="*/ 695324 h 695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66875" h="695325">
                  <a:moveTo>
                    <a:pt x="0" y="695324"/>
                  </a:moveTo>
                  <a:lnTo>
                    <a:pt x="1666874" y="695324"/>
                  </a:lnTo>
                  <a:lnTo>
                    <a:pt x="1666874" y="0"/>
                  </a:lnTo>
                  <a:lnTo>
                    <a:pt x="0" y="0"/>
                  </a:lnTo>
                  <a:lnTo>
                    <a:pt x="0" y="695324"/>
                  </a:lnTo>
                  <a:close/>
                </a:path>
              </a:pathLst>
            </a:custGeom>
            <a:noFill/>
            <a:ln w="28574">
              <a:solidFill>
                <a:srgbClr val="6FAC4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9" name="object 9"/>
            <p:cNvSpPr txBox="1"/>
            <p:nvPr/>
          </p:nvSpPr>
          <p:spPr>
            <a:xfrm>
              <a:off x="6889191" y="1488491"/>
              <a:ext cx="1353174" cy="688186"/>
            </a:xfrm>
            <a:prstGeom prst="rect">
              <a:avLst/>
            </a:prstGeom>
            <a:solidFill>
              <a:srgbClr val="F7CAAC"/>
            </a:solidFill>
          </p:spPr>
          <p:txBody>
            <a:bodyPr lIns="0" tIns="0" rIns="0" bIns="0">
              <a:spAutoFit/>
            </a:bodyPr>
            <a:lstStyle>
              <a:lvl1pPr marL="17463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just">
                <a:lnSpc>
                  <a:spcPct val="110000"/>
                </a:lnSpc>
              </a:pP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Individual’s Bio data &amp;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Supporting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documents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preparation</a:t>
              </a:r>
              <a:endParaRPr lang="en-US" altLang="en-US" sz="1400"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106" name="object 10"/>
            <p:cNvSpPr>
              <a:spLocks/>
            </p:cNvSpPr>
            <p:nvPr/>
          </p:nvSpPr>
          <p:spPr bwMode="auto">
            <a:xfrm>
              <a:off x="8787952" y="1409317"/>
              <a:ext cx="1295592" cy="827820"/>
            </a:xfrm>
            <a:custGeom>
              <a:avLst/>
              <a:gdLst>
                <a:gd name="T0" fmla="*/ 0 w 1428750"/>
                <a:gd name="T1" fmla="*/ 695324 h 695325"/>
                <a:gd name="T2" fmla="*/ 1428749 w 1428750"/>
                <a:gd name="T3" fmla="*/ 695324 h 695325"/>
                <a:gd name="T4" fmla="*/ 1428749 w 1428750"/>
                <a:gd name="T5" fmla="*/ 0 h 695325"/>
                <a:gd name="T6" fmla="*/ 0 w 1428750"/>
                <a:gd name="T7" fmla="*/ 0 h 695325"/>
                <a:gd name="T8" fmla="*/ 0 w 1428750"/>
                <a:gd name="T9" fmla="*/ 695324 h 695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28750" h="695325">
                  <a:moveTo>
                    <a:pt x="0" y="695324"/>
                  </a:moveTo>
                  <a:lnTo>
                    <a:pt x="1428749" y="695324"/>
                  </a:lnTo>
                  <a:lnTo>
                    <a:pt x="1428749" y="0"/>
                  </a:lnTo>
                  <a:lnTo>
                    <a:pt x="0" y="0"/>
                  </a:lnTo>
                  <a:lnTo>
                    <a:pt x="0" y="695324"/>
                  </a:lnTo>
                  <a:close/>
                </a:path>
              </a:pathLst>
            </a:custGeom>
            <a:noFill/>
            <a:ln w="28574">
              <a:solidFill>
                <a:srgbClr val="6FAC4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11" name="object 11"/>
            <p:cNvSpPr txBox="1"/>
            <p:nvPr/>
          </p:nvSpPr>
          <p:spPr>
            <a:xfrm>
              <a:off x="8867128" y="1462579"/>
              <a:ext cx="1138681" cy="688186"/>
            </a:xfrm>
            <a:prstGeom prst="rect">
              <a:avLst/>
            </a:prstGeom>
            <a:solidFill>
              <a:srgbClr val="F7CAAC"/>
            </a:solidFill>
          </p:spPr>
          <p:txBody>
            <a:bodyPr lIns="0" tIns="0" rIns="0" bIns="0">
              <a:spAutoFit/>
            </a:bodyPr>
            <a:lstStyle>
              <a:lvl1pPr marL="17463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KYC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&amp;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DPR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ready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for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online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Application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process</a:t>
              </a:r>
              <a:endParaRPr lang="en-US" altLang="en-US" sz="1400"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108" name="object 12"/>
            <p:cNvSpPr>
              <a:spLocks/>
            </p:cNvSpPr>
            <p:nvPr/>
          </p:nvSpPr>
          <p:spPr bwMode="auto">
            <a:xfrm>
              <a:off x="1731295" y="1494250"/>
              <a:ext cx="1295592" cy="852545"/>
            </a:xfrm>
            <a:custGeom>
              <a:avLst/>
              <a:gdLst>
                <a:gd name="T0" fmla="*/ 0 w 1428750"/>
                <a:gd name="T1" fmla="*/ 695324 h 695325"/>
                <a:gd name="T2" fmla="*/ 1428749 w 1428750"/>
                <a:gd name="T3" fmla="*/ 695324 h 695325"/>
                <a:gd name="T4" fmla="*/ 1428749 w 1428750"/>
                <a:gd name="T5" fmla="*/ 0 h 695325"/>
                <a:gd name="T6" fmla="*/ 0 w 1428750"/>
                <a:gd name="T7" fmla="*/ 0 h 695325"/>
                <a:gd name="T8" fmla="*/ 0 w 1428750"/>
                <a:gd name="T9" fmla="*/ 695324 h 695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28750" h="695325">
                  <a:moveTo>
                    <a:pt x="0" y="695324"/>
                  </a:moveTo>
                  <a:lnTo>
                    <a:pt x="1428749" y="695324"/>
                  </a:lnTo>
                  <a:lnTo>
                    <a:pt x="1428749" y="0"/>
                  </a:lnTo>
                  <a:lnTo>
                    <a:pt x="0" y="0"/>
                  </a:lnTo>
                  <a:lnTo>
                    <a:pt x="0" y="695324"/>
                  </a:lnTo>
                  <a:close/>
                </a:path>
              </a:pathLst>
            </a:custGeom>
            <a:noFill/>
            <a:ln w="28574">
              <a:solidFill>
                <a:srgbClr val="6FAC4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13" name="object 13"/>
            <p:cNvSpPr txBox="1"/>
            <p:nvPr/>
          </p:nvSpPr>
          <p:spPr>
            <a:xfrm>
              <a:off x="1810471" y="1548952"/>
              <a:ext cx="1137242" cy="688186"/>
            </a:xfrm>
            <a:prstGeom prst="rect">
              <a:avLst/>
            </a:prstGeom>
            <a:solidFill>
              <a:srgbClr val="F7CAAC"/>
            </a:solidFill>
          </p:spPr>
          <p:txBody>
            <a:bodyPr lIns="0" tIns="0" rIns="0" bIns="0">
              <a:spAutoFit/>
            </a:bodyPr>
            <a:lstStyle>
              <a:lvl1pPr marL="17463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Coordination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with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Employer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for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any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pending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document</a:t>
              </a:r>
              <a:endParaRPr lang="en-US" altLang="en-US" sz="1400"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110" name="object 14"/>
            <p:cNvSpPr>
              <a:spLocks/>
            </p:cNvSpPr>
            <p:nvPr/>
          </p:nvSpPr>
          <p:spPr bwMode="auto">
            <a:xfrm>
              <a:off x="8373363" y="4275454"/>
              <a:ext cx="1295592" cy="630521"/>
            </a:xfrm>
            <a:custGeom>
              <a:avLst/>
              <a:gdLst>
                <a:gd name="T0" fmla="*/ 0 w 1428750"/>
                <a:gd name="T1" fmla="*/ 695324 h 695325"/>
                <a:gd name="T2" fmla="*/ 1428749 w 1428750"/>
                <a:gd name="T3" fmla="*/ 695324 h 695325"/>
                <a:gd name="T4" fmla="*/ 1428749 w 1428750"/>
                <a:gd name="T5" fmla="*/ 0 h 695325"/>
                <a:gd name="T6" fmla="*/ 0 w 1428750"/>
                <a:gd name="T7" fmla="*/ 0 h 695325"/>
                <a:gd name="T8" fmla="*/ 0 w 1428750"/>
                <a:gd name="T9" fmla="*/ 695324 h 695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28750" h="695325">
                  <a:moveTo>
                    <a:pt x="0" y="695324"/>
                  </a:moveTo>
                  <a:lnTo>
                    <a:pt x="1428749" y="695324"/>
                  </a:lnTo>
                  <a:lnTo>
                    <a:pt x="1428749" y="0"/>
                  </a:lnTo>
                  <a:lnTo>
                    <a:pt x="0" y="0"/>
                  </a:lnTo>
                  <a:lnTo>
                    <a:pt x="0" y="695324"/>
                  </a:lnTo>
                  <a:close/>
                </a:path>
              </a:pathLst>
            </a:custGeom>
            <a:noFill/>
            <a:ln w="28574">
              <a:solidFill>
                <a:srgbClr val="6FAC4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15" name="object 15"/>
            <p:cNvSpPr txBox="1"/>
            <p:nvPr/>
          </p:nvSpPr>
          <p:spPr>
            <a:xfrm>
              <a:off x="8452538" y="4379101"/>
              <a:ext cx="1138681" cy="516140"/>
            </a:xfrm>
            <a:prstGeom prst="rect">
              <a:avLst/>
            </a:prstGeom>
            <a:solidFill>
              <a:srgbClr val="F7CAAC"/>
            </a:solidFill>
          </p:spPr>
          <p:txBody>
            <a:bodyPr lIns="0" tIns="0" rIns="0" bIns="0">
              <a:spAutoFit/>
            </a:bodyPr>
            <a:lstStyle>
              <a:lvl1pPr marL="17463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All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documents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Scanned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for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upload</a:t>
              </a:r>
              <a:endParaRPr lang="en-US" altLang="en-US" sz="1400"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112" name="object 16"/>
            <p:cNvSpPr>
              <a:spLocks/>
            </p:cNvSpPr>
            <p:nvPr/>
          </p:nvSpPr>
          <p:spPr bwMode="auto">
            <a:xfrm>
              <a:off x="4676607" y="4344552"/>
              <a:ext cx="1399239" cy="760163"/>
            </a:xfrm>
            <a:custGeom>
              <a:avLst/>
              <a:gdLst>
                <a:gd name="T0" fmla="*/ 0 w 1543050"/>
                <a:gd name="T1" fmla="*/ 695324 h 695325"/>
                <a:gd name="T2" fmla="*/ 1543049 w 1543050"/>
                <a:gd name="T3" fmla="*/ 695324 h 695325"/>
                <a:gd name="T4" fmla="*/ 1543049 w 1543050"/>
                <a:gd name="T5" fmla="*/ 0 h 695325"/>
                <a:gd name="T6" fmla="*/ 0 w 1543050"/>
                <a:gd name="T7" fmla="*/ 0 h 695325"/>
                <a:gd name="T8" fmla="*/ 0 w 1543050"/>
                <a:gd name="T9" fmla="*/ 695324 h 695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3050" h="695325">
                  <a:moveTo>
                    <a:pt x="0" y="695324"/>
                  </a:moveTo>
                  <a:lnTo>
                    <a:pt x="1543049" y="695324"/>
                  </a:lnTo>
                  <a:lnTo>
                    <a:pt x="1543049" y="0"/>
                  </a:lnTo>
                  <a:lnTo>
                    <a:pt x="0" y="0"/>
                  </a:lnTo>
                  <a:lnTo>
                    <a:pt x="0" y="695324"/>
                  </a:lnTo>
                  <a:close/>
                </a:path>
              </a:pathLst>
            </a:custGeom>
            <a:noFill/>
            <a:ln w="28574">
              <a:solidFill>
                <a:srgbClr val="6FAC4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17" name="object 17"/>
            <p:cNvSpPr txBox="1"/>
            <p:nvPr/>
          </p:nvSpPr>
          <p:spPr>
            <a:xfrm>
              <a:off x="4755783" y="4399254"/>
              <a:ext cx="1240889" cy="688186"/>
            </a:xfrm>
            <a:prstGeom prst="rect">
              <a:avLst/>
            </a:prstGeom>
            <a:solidFill>
              <a:srgbClr val="F7CAAC"/>
            </a:solidFill>
          </p:spPr>
          <p:txBody>
            <a:bodyPr lIns="0" tIns="0" rIns="0" bIns="0">
              <a:spAutoFit/>
            </a:bodyPr>
            <a:lstStyle>
              <a:lvl1pPr marL="17463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Ready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to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dispatch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the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individual’s project proposal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to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Bank/RO</a:t>
              </a:r>
              <a:endParaRPr lang="en-US" altLang="en-US" sz="1400"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114" name="object 18"/>
            <p:cNvSpPr>
              <a:spLocks/>
            </p:cNvSpPr>
            <p:nvPr/>
          </p:nvSpPr>
          <p:spPr bwMode="auto">
            <a:xfrm>
              <a:off x="2664121" y="4361826"/>
              <a:ext cx="1451063" cy="816002"/>
            </a:xfrm>
            <a:custGeom>
              <a:avLst/>
              <a:gdLst>
                <a:gd name="T0" fmla="*/ 0 w 1600200"/>
                <a:gd name="T1" fmla="*/ 695324 h 695325"/>
                <a:gd name="T2" fmla="*/ 1600199 w 1600200"/>
                <a:gd name="T3" fmla="*/ 695324 h 695325"/>
                <a:gd name="T4" fmla="*/ 1600199 w 1600200"/>
                <a:gd name="T5" fmla="*/ 0 h 695325"/>
                <a:gd name="T6" fmla="*/ 0 w 1600200"/>
                <a:gd name="T7" fmla="*/ 0 h 695325"/>
                <a:gd name="T8" fmla="*/ 0 w 1600200"/>
                <a:gd name="T9" fmla="*/ 695324 h 695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00200" h="695325">
                  <a:moveTo>
                    <a:pt x="0" y="695324"/>
                  </a:moveTo>
                  <a:lnTo>
                    <a:pt x="1600199" y="695324"/>
                  </a:lnTo>
                  <a:lnTo>
                    <a:pt x="1600199" y="0"/>
                  </a:lnTo>
                  <a:lnTo>
                    <a:pt x="0" y="0"/>
                  </a:lnTo>
                  <a:lnTo>
                    <a:pt x="0" y="695324"/>
                  </a:lnTo>
                  <a:close/>
                </a:path>
              </a:pathLst>
            </a:custGeom>
            <a:noFill/>
            <a:ln w="28574">
              <a:solidFill>
                <a:srgbClr val="6FAC4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19" name="object 19"/>
            <p:cNvSpPr txBox="1"/>
            <p:nvPr/>
          </p:nvSpPr>
          <p:spPr>
            <a:xfrm>
              <a:off x="2743296" y="4416529"/>
              <a:ext cx="1294152" cy="688186"/>
            </a:xfrm>
            <a:prstGeom prst="rect">
              <a:avLst/>
            </a:prstGeom>
            <a:solidFill>
              <a:srgbClr val="F7CAAC"/>
            </a:solidFill>
          </p:spPr>
          <p:txBody>
            <a:bodyPr lIns="0" tIns="0" rIns="0" bIns="0">
              <a:spAutoFit/>
            </a:bodyPr>
            <a:lstStyle>
              <a:lvl1pPr marL="17463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Maintain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Register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for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Outgoing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proposal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whenever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dispatch</a:t>
              </a:r>
              <a:endParaRPr lang="en-US" altLang="en-US" sz="1400"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object 20"/>
            <p:cNvSpPr txBox="1"/>
            <p:nvPr/>
          </p:nvSpPr>
          <p:spPr>
            <a:xfrm>
              <a:off x="4832078" y="872547"/>
              <a:ext cx="3069114" cy="268125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marL="11516">
                <a:defRPr/>
              </a:pPr>
              <a:r>
                <a:rPr sz="2400" spc="5" dirty="0">
                  <a:solidFill>
                    <a:srgbClr val="FF0000"/>
                  </a:solidFill>
                  <a:latin typeface="Georgia"/>
                  <a:cs typeface="Georgia"/>
                </a:rPr>
                <a:t>3</a:t>
              </a:r>
              <a:r>
                <a:rPr sz="2400" dirty="0">
                  <a:solidFill>
                    <a:srgbClr val="FF0000"/>
                  </a:solidFill>
                  <a:latin typeface="Georgia"/>
                  <a:cs typeface="Georgia"/>
                </a:rPr>
                <a:t>.</a:t>
              </a:r>
              <a:r>
                <a:rPr sz="2400" dirty="0">
                  <a:solidFill>
                    <a:srgbClr val="FF0000"/>
                  </a:solidFill>
                  <a:latin typeface="Times New Roman"/>
                  <a:cs typeface="Times New Roman"/>
                </a:rPr>
                <a:t> </a:t>
              </a:r>
              <a:r>
                <a:rPr sz="2400" spc="-54" dirty="0">
                  <a:solidFill>
                    <a:srgbClr val="FF0000"/>
                  </a:solidFill>
                  <a:latin typeface="Times New Roman"/>
                  <a:cs typeface="Times New Roman"/>
                </a:rPr>
                <a:t> </a:t>
              </a:r>
              <a:r>
                <a:rPr sz="2400" dirty="0">
                  <a:solidFill>
                    <a:srgbClr val="FF0000"/>
                  </a:solidFill>
                  <a:latin typeface="Georgia"/>
                  <a:cs typeface="Georgia"/>
                </a:rPr>
                <a:t>Doc</a:t>
              </a:r>
              <a:r>
                <a:rPr sz="2400" spc="-9" dirty="0">
                  <a:solidFill>
                    <a:srgbClr val="FF0000"/>
                  </a:solidFill>
                  <a:latin typeface="Georgia"/>
                  <a:cs typeface="Georgia"/>
                </a:rPr>
                <a:t>u</a:t>
              </a:r>
              <a:r>
                <a:rPr sz="2400" dirty="0">
                  <a:solidFill>
                    <a:srgbClr val="FF0000"/>
                  </a:solidFill>
                  <a:latin typeface="Georgia"/>
                  <a:cs typeface="Georgia"/>
                </a:rPr>
                <a:t>m</a:t>
              </a:r>
              <a:r>
                <a:rPr sz="2400" spc="-9" dirty="0">
                  <a:solidFill>
                    <a:srgbClr val="FF0000"/>
                  </a:solidFill>
                  <a:latin typeface="Georgia"/>
                  <a:cs typeface="Georgia"/>
                </a:rPr>
                <a:t>e</a:t>
              </a:r>
              <a:r>
                <a:rPr sz="2400" dirty="0">
                  <a:solidFill>
                    <a:srgbClr val="FF0000"/>
                  </a:solidFill>
                  <a:latin typeface="Georgia"/>
                  <a:cs typeface="Georgia"/>
                </a:rPr>
                <a:t>n</a:t>
              </a:r>
              <a:r>
                <a:rPr sz="2400" spc="-9" dirty="0">
                  <a:solidFill>
                    <a:srgbClr val="FF0000"/>
                  </a:solidFill>
                  <a:latin typeface="Georgia"/>
                  <a:cs typeface="Georgia"/>
                </a:rPr>
                <a:t>t</a:t>
              </a:r>
              <a:r>
                <a:rPr sz="2400" dirty="0">
                  <a:solidFill>
                    <a:srgbClr val="FF0000"/>
                  </a:solidFill>
                  <a:latin typeface="Georgia"/>
                  <a:cs typeface="Georgia"/>
                </a:rPr>
                <a:t>at</a:t>
              </a:r>
              <a:r>
                <a:rPr sz="2400" spc="-9" dirty="0">
                  <a:solidFill>
                    <a:srgbClr val="FF0000"/>
                  </a:solidFill>
                  <a:latin typeface="Georgia"/>
                  <a:cs typeface="Georgia"/>
                </a:rPr>
                <a:t>i</a:t>
              </a:r>
              <a:r>
                <a:rPr sz="2400" spc="-5" dirty="0">
                  <a:solidFill>
                    <a:srgbClr val="FF0000"/>
                  </a:solidFill>
                  <a:latin typeface="Georgia"/>
                  <a:cs typeface="Georgia"/>
                </a:rPr>
                <a:t>o</a:t>
              </a:r>
              <a:r>
                <a:rPr sz="2400" dirty="0">
                  <a:solidFill>
                    <a:srgbClr val="FF0000"/>
                  </a:solidFill>
                  <a:latin typeface="Georgia"/>
                  <a:cs typeface="Georgia"/>
                </a:rPr>
                <a:t>n</a:t>
              </a:r>
              <a:r>
                <a:rPr sz="2400" spc="-18" dirty="0">
                  <a:solidFill>
                    <a:srgbClr val="FF0000"/>
                  </a:solidFill>
                  <a:latin typeface="Times New Roman"/>
                  <a:cs typeface="Times New Roman"/>
                </a:rPr>
                <a:t> </a:t>
              </a:r>
              <a:r>
                <a:rPr sz="2400" dirty="0">
                  <a:solidFill>
                    <a:srgbClr val="FF0000"/>
                  </a:solidFill>
                  <a:latin typeface="Georgia"/>
                  <a:cs typeface="Georgia"/>
                </a:rPr>
                <a:t>L</a:t>
              </a:r>
              <a:r>
                <a:rPr sz="2400" spc="5" dirty="0">
                  <a:solidFill>
                    <a:srgbClr val="FF0000"/>
                  </a:solidFill>
                  <a:latin typeface="Georgia"/>
                  <a:cs typeface="Georgia"/>
                </a:rPr>
                <a:t>e</a:t>
              </a:r>
              <a:r>
                <a:rPr sz="2400" spc="-14" dirty="0">
                  <a:solidFill>
                    <a:srgbClr val="FF0000"/>
                  </a:solidFill>
                  <a:latin typeface="Georgia"/>
                  <a:cs typeface="Georgia"/>
                </a:rPr>
                <a:t>v</a:t>
              </a:r>
              <a:r>
                <a:rPr sz="2400" dirty="0">
                  <a:solidFill>
                    <a:srgbClr val="FF0000"/>
                  </a:solidFill>
                  <a:latin typeface="Georgia"/>
                  <a:cs typeface="Georgia"/>
                </a:rPr>
                <a:t>el</a:t>
              </a:r>
              <a:endParaRPr sz="2400" dirty="0">
                <a:latin typeface="Georgia"/>
                <a:cs typeface="Georgia"/>
              </a:endParaRPr>
            </a:p>
          </p:txBody>
        </p:sp>
        <p:sp>
          <p:nvSpPr>
            <p:cNvPr id="4117" name="object 21"/>
            <p:cNvSpPr>
              <a:spLocks/>
            </p:cNvSpPr>
            <p:nvPr/>
          </p:nvSpPr>
          <p:spPr bwMode="auto">
            <a:xfrm>
              <a:off x="3061436" y="1740413"/>
              <a:ext cx="380040" cy="112285"/>
            </a:xfrm>
            <a:custGeom>
              <a:avLst/>
              <a:gdLst>
                <a:gd name="T0" fmla="*/ 357246 w 419100"/>
                <a:gd name="T1" fmla="*/ 0 h 123825"/>
                <a:gd name="T2" fmla="*/ 357246 w 419100"/>
                <a:gd name="T3" fmla="*/ 30967 h 123825"/>
                <a:gd name="T4" fmla="*/ 0 w 419100"/>
                <a:gd name="T5" fmla="*/ 30967 h 123825"/>
                <a:gd name="T6" fmla="*/ 0 w 419100"/>
                <a:gd name="T7" fmla="*/ 92963 h 123825"/>
                <a:gd name="T8" fmla="*/ 357246 w 419100"/>
                <a:gd name="T9" fmla="*/ 92963 h 123825"/>
                <a:gd name="T10" fmla="*/ 357246 w 419100"/>
                <a:gd name="T11" fmla="*/ 123809 h 123825"/>
                <a:gd name="T12" fmla="*/ 419099 w 419100"/>
                <a:gd name="T13" fmla="*/ 61965 h 123825"/>
                <a:gd name="T14" fmla="*/ 357246 w 419100"/>
                <a:gd name="T15" fmla="*/ 0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9100" h="123825">
                  <a:moveTo>
                    <a:pt x="357246" y="0"/>
                  </a:moveTo>
                  <a:lnTo>
                    <a:pt x="357246" y="30967"/>
                  </a:lnTo>
                  <a:lnTo>
                    <a:pt x="0" y="30967"/>
                  </a:lnTo>
                  <a:lnTo>
                    <a:pt x="0" y="92963"/>
                  </a:lnTo>
                  <a:lnTo>
                    <a:pt x="357246" y="92963"/>
                  </a:lnTo>
                  <a:lnTo>
                    <a:pt x="357246" y="123809"/>
                  </a:lnTo>
                  <a:lnTo>
                    <a:pt x="419099" y="61965"/>
                  </a:lnTo>
                  <a:lnTo>
                    <a:pt x="357246" y="0"/>
                  </a:lnTo>
                  <a:close/>
                </a:path>
              </a:pathLst>
            </a:custGeom>
            <a:solidFill>
              <a:srgbClr val="5B9A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4118" name="object 22"/>
            <p:cNvSpPr>
              <a:spLocks/>
            </p:cNvSpPr>
            <p:nvPr/>
          </p:nvSpPr>
          <p:spPr bwMode="auto">
            <a:xfrm>
              <a:off x="3061436" y="1740413"/>
              <a:ext cx="380040" cy="112285"/>
            </a:xfrm>
            <a:custGeom>
              <a:avLst/>
              <a:gdLst>
                <a:gd name="T0" fmla="*/ 0 w 419100"/>
                <a:gd name="T1" fmla="*/ 30967 h 123825"/>
                <a:gd name="T2" fmla="*/ 357246 w 419100"/>
                <a:gd name="T3" fmla="*/ 30967 h 123825"/>
                <a:gd name="T4" fmla="*/ 357246 w 419100"/>
                <a:gd name="T5" fmla="*/ 0 h 123825"/>
                <a:gd name="T6" fmla="*/ 419099 w 419100"/>
                <a:gd name="T7" fmla="*/ 61965 h 123825"/>
                <a:gd name="T8" fmla="*/ 357246 w 419100"/>
                <a:gd name="T9" fmla="*/ 123809 h 123825"/>
                <a:gd name="T10" fmla="*/ 357246 w 419100"/>
                <a:gd name="T11" fmla="*/ 92963 h 123825"/>
                <a:gd name="T12" fmla="*/ 0 w 419100"/>
                <a:gd name="T13" fmla="*/ 92963 h 123825"/>
                <a:gd name="T14" fmla="*/ 0 w 419100"/>
                <a:gd name="T15" fmla="*/ 30967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9100" h="123825">
                  <a:moveTo>
                    <a:pt x="0" y="30967"/>
                  </a:moveTo>
                  <a:lnTo>
                    <a:pt x="357246" y="30967"/>
                  </a:lnTo>
                  <a:lnTo>
                    <a:pt x="357246" y="0"/>
                  </a:lnTo>
                  <a:lnTo>
                    <a:pt x="419099" y="61965"/>
                  </a:lnTo>
                  <a:lnTo>
                    <a:pt x="357246" y="123809"/>
                  </a:lnTo>
                  <a:lnTo>
                    <a:pt x="357246" y="92963"/>
                  </a:lnTo>
                  <a:lnTo>
                    <a:pt x="0" y="92963"/>
                  </a:lnTo>
                  <a:lnTo>
                    <a:pt x="0" y="30967"/>
                  </a:lnTo>
                  <a:close/>
                </a:path>
              </a:pathLst>
            </a:custGeom>
            <a:noFill/>
            <a:ln w="12700">
              <a:solidFill>
                <a:srgbClr val="40709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4119" name="object 23"/>
            <p:cNvSpPr>
              <a:spLocks/>
            </p:cNvSpPr>
            <p:nvPr/>
          </p:nvSpPr>
          <p:spPr bwMode="auto">
            <a:xfrm>
              <a:off x="6386789" y="1736093"/>
              <a:ext cx="380040" cy="113725"/>
            </a:xfrm>
            <a:custGeom>
              <a:avLst/>
              <a:gdLst>
                <a:gd name="T0" fmla="*/ 357225 w 419100"/>
                <a:gd name="T1" fmla="*/ 0 h 124460"/>
                <a:gd name="T2" fmla="*/ 357225 w 419100"/>
                <a:gd name="T3" fmla="*/ 30998 h 124460"/>
                <a:gd name="T4" fmla="*/ 0 w 419100"/>
                <a:gd name="T5" fmla="*/ 30998 h 124460"/>
                <a:gd name="T6" fmla="*/ 0 w 419100"/>
                <a:gd name="T7" fmla="*/ 92842 h 124460"/>
                <a:gd name="T8" fmla="*/ 357225 w 419100"/>
                <a:gd name="T9" fmla="*/ 92842 h 124460"/>
                <a:gd name="T10" fmla="*/ 357225 w 419100"/>
                <a:gd name="T11" fmla="*/ 123840 h 124460"/>
                <a:gd name="T12" fmla="*/ 419099 w 419100"/>
                <a:gd name="T13" fmla="*/ 61843 h 124460"/>
                <a:gd name="T14" fmla="*/ 357225 w 419100"/>
                <a:gd name="T15" fmla="*/ 0 h 1244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9100" h="124460">
                  <a:moveTo>
                    <a:pt x="357225" y="0"/>
                  </a:moveTo>
                  <a:lnTo>
                    <a:pt x="357225" y="30998"/>
                  </a:lnTo>
                  <a:lnTo>
                    <a:pt x="0" y="30998"/>
                  </a:lnTo>
                  <a:lnTo>
                    <a:pt x="0" y="92842"/>
                  </a:lnTo>
                  <a:lnTo>
                    <a:pt x="357225" y="92842"/>
                  </a:lnTo>
                  <a:lnTo>
                    <a:pt x="357225" y="123840"/>
                  </a:lnTo>
                  <a:lnTo>
                    <a:pt x="419099" y="61843"/>
                  </a:lnTo>
                  <a:lnTo>
                    <a:pt x="357225" y="0"/>
                  </a:lnTo>
                  <a:close/>
                </a:path>
              </a:pathLst>
            </a:custGeom>
            <a:solidFill>
              <a:srgbClr val="5B9A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4120" name="object 24"/>
            <p:cNvSpPr>
              <a:spLocks/>
            </p:cNvSpPr>
            <p:nvPr/>
          </p:nvSpPr>
          <p:spPr bwMode="auto">
            <a:xfrm>
              <a:off x="6386789" y="1736093"/>
              <a:ext cx="380040" cy="113725"/>
            </a:xfrm>
            <a:custGeom>
              <a:avLst/>
              <a:gdLst>
                <a:gd name="T0" fmla="*/ 0 w 419100"/>
                <a:gd name="T1" fmla="*/ 30998 h 124460"/>
                <a:gd name="T2" fmla="*/ 357225 w 419100"/>
                <a:gd name="T3" fmla="*/ 30998 h 124460"/>
                <a:gd name="T4" fmla="*/ 357225 w 419100"/>
                <a:gd name="T5" fmla="*/ 0 h 124460"/>
                <a:gd name="T6" fmla="*/ 419099 w 419100"/>
                <a:gd name="T7" fmla="*/ 61843 h 124460"/>
                <a:gd name="T8" fmla="*/ 357225 w 419100"/>
                <a:gd name="T9" fmla="*/ 123840 h 124460"/>
                <a:gd name="T10" fmla="*/ 357225 w 419100"/>
                <a:gd name="T11" fmla="*/ 92842 h 124460"/>
                <a:gd name="T12" fmla="*/ 0 w 419100"/>
                <a:gd name="T13" fmla="*/ 92842 h 124460"/>
                <a:gd name="T14" fmla="*/ 0 w 419100"/>
                <a:gd name="T15" fmla="*/ 30998 h 1244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9100" h="124460">
                  <a:moveTo>
                    <a:pt x="0" y="30998"/>
                  </a:moveTo>
                  <a:lnTo>
                    <a:pt x="357225" y="30998"/>
                  </a:lnTo>
                  <a:lnTo>
                    <a:pt x="357225" y="0"/>
                  </a:lnTo>
                  <a:lnTo>
                    <a:pt x="419099" y="61843"/>
                  </a:lnTo>
                  <a:lnTo>
                    <a:pt x="357225" y="123840"/>
                  </a:lnTo>
                  <a:lnTo>
                    <a:pt x="357225" y="92842"/>
                  </a:lnTo>
                  <a:lnTo>
                    <a:pt x="0" y="92842"/>
                  </a:lnTo>
                  <a:lnTo>
                    <a:pt x="0" y="30998"/>
                  </a:lnTo>
                  <a:close/>
                </a:path>
              </a:pathLst>
            </a:custGeom>
            <a:noFill/>
            <a:ln w="12700">
              <a:solidFill>
                <a:srgbClr val="40709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4121" name="object 25"/>
            <p:cNvSpPr>
              <a:spLocks/>
            </p:cNvSpPr>
            <p:nvPr/>
          </p:nvSpPr>
          <p:spPr bwMode="auto">
            <a:xfrm>
              <a:off x="4832078" y="1718819"/>
              <a:ext cx="380040" cy="112285"/>
            </a:xfrm>
            <a:custGeom>
              <a:avLst/>
              <a:gdLst>
                <a:gd name="T0" fmla="*/ 357225 w 419100"/>
                <a:gd name="T1" fmla="*/ 0 h 123825"/>
                <a:gd name="T2" fmla="*/ 357225 w 419100"/>
                <a:gd name="T3" fmla="*/ 30998 h 123825"/>
                <a:gd name="T4" fmla="*/ 0 w 419100"/>
                <a:gd name="T5" fmla="*/ 30998 h 123825"/>
                <a:gd name="T6" fmla="*/ 0 w 419100"/>
                <a:gd name="T7" fmla="*/ 92963 h 123825"/>
                <a:gd name="T8" fmla="*/ 357225 w 419100"/>
                <a:gd name="T9" fmla="*/ 92963 h 123825"/>
                <a:gd name="T10" fmla="*/ 357225 w 419100"/>
                <a:gd name="T11" fmla="*/ 123809 h 123825"/>
                <a:gd name="T12" fmla="*/ 419099 w 419100"/>
                <a:gd name="T13" fmla="*/ 61965 h 123825"/>
                <a:gd name="T14" fmla="*/ 357225 w 419100"/>
                <a:gd name="T15" fmla="*/ 0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9100" h="123825">
                  <a:moveTo>
                    <a:pt x="357225" y="0"/>
                  </a:moveTo>
                  <a:lnTo>
                    <a:pt x="357225" y="30998"/>
                  </a:lnTo>
                  <a:lnTo>
                    <a:pt x="0" y="30998"/>
                  </a:lnTo>
                  <a:lnTo>
                    <a:pt x="0" y="92963"/>
                  </a:lnTo>
                  <a:lnTo>
                    <a:pt x="357225" y="92963"/>
                  </a:lnTo>
                  <a:lnTo>
                    <a:pt x="357225" y="123809"/>
                  </a:lnTo>
                  <a:lnTo>
                    <a:pt x="419099" y="61965"/>
                  </a:lnTo>
                  <a:lnTo>
                    <a:pt x="357225" y="0"/>
                  </a:lnTo>
                  <a:close/>
                </a:path>
              </a:pathLst>
            </a:custGeom>
            <a:solidFill>
              <a:srgbClr val="5B9A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4122" name="object 26"/>
            <p:cNvSpPr>
              <a:spLocks/>
            </p:cNvSpPr>
            <p:nvPr/>
          </p:nvSpPr>
          <p:spPr bwMode="auto">
            <a:xfrm>
              <a:off x="4832078" y="1718819"/>
              <a:ext cx="380040" cy="112285"/>
            </a:xfrm>
            <a:custGeom>
              <a:avLst/>
              <a:gdLst>
                <a:gd name="T0" fmla="*/ 0 w 419100"/>
                <a:gd name="T1" fmla="*/ 30998 h 123825"/>
                <a:gd name="T2" fmla="*/ 357225 w 419100"/>
                <a:gd name="T3" fmla="*/ 30998 h 123825"/>
                <a:gd name="T4" fmla="*/ 357225 w 419100"/>
                <a:gd name="T5" fmla="*/ 0 h 123825"/>
                <a:gd name="T6" fmla="*/ 419099 w 419100"/>
                <a:gd name="T7" fmla="*/ 61965 h 123825"/>
                <a:gd name="T8" fmla="*/ 357225 w 419100"/>
                <a:gd name="T9" fmla="*/ 123809 h 123825"/>
                <a:gd name="T10" fmla="*/ 357225 w 419100"/>
                <a:gd name="T11" fmla="*/ 92963 h 123825"/>
                <a:gd name="T12" fmla="*/ 0 w 419100"/>
                <a:gd name="T13" fmla="*/ 92963 h 123825"/>
                <a:gd name="T14" fmla="*/ 0 w 419100"/>
                <a:gd name="T15" fmla="*/ 30998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9100" h="123825">
                  <a:moveTo>
                    <a:pt x="0" y="30998"/>
                  </a:moveTo>
                  <a:lnTo>
                    <a:pt x="357225" y="30998"/>
                  </a:lnTo>
                  <a:lnTo>
                    <a:pt x="357225" y="0"/>
                  </a:lnTo>
                  <a:lnTo>
                    <a:pt x="419099" y="61965"/>
                  </a:lnTo>
                  <a:lnTo>
                    <a:pt x="357225" y="123809"/>
                  </a:lnTo>
                  <a:lnTo>
                    <a:pt x="357225" y="92963"/>
                  </a:lnTo>
                  <a:lnTo>
                    <a:pt x="0" y="92963"/>
                  </a:lnTo>
                  <a:lnTo>
                    <a:pt x="0" y="30998"/>
                  </a:lnTo>
                  <a:close/>
                </a:path>
              </a:pathLst>
            </a:custGeom>
            <a:noFill/>
            <a:ln w="12700">
              <a:solidFill>
                <a:srgbClr val="40709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4123" name="object 27"/>
            <p:cNvSpPr>
              <a:spLocks/>
            </p:cNvSpPr>
            <p:nvPr/>
          </p:nvSpPr>
          <p:spPr bwMode="auto">
            <a:xfrm>
              <a:off x="8382000" y="1666995"/>
              <a:ext cx="380040" cy="112285"/>
            </a:xfrm>
            <a:custGeom>
              <a:avLst/>
              <a:gdLst>
                <a:gd name="T0" fmla="*/ 357256 w 419100"/>
                <a:gd name="T1" fmla="*/ 0 h 123825"/>
                <a:gd name="T2" fmla="*/ 357256 w 419100"/>
                <a:gd name="T3" fmla="*/ 30998 h 123825"/>
                <a:gd name="T4" fmla="*/ 0 w 419100"/>
                <a:gd name="T5" fmla="*/ 30998 h 123825"/>
                <a:gd name="T6" fmla="*/ 0 w 419100"/>
                <a:gd name="T7" fmla="*/ 92963 h 123825"/>
                <a:gd name="T8" fmla="*/ 357256 w 419100"/>
                <a:gd name="T9" fmla="*/ 92963 h 123825"/>
                <a:gd name="T10" fmla="*/ 357256 w 419100"/>
                <a:gd name="T11" fmla="*/ 123809 h 123825"/>
                <a:gd name="T12" fmla="*/ 419099 w 419100"/>
                <a:gd name="T13" fmla="*/ 61965 h 123825"/>
                <a:gd name="T14" fmla="*/ 357256 w 419100"/>
                <a:gd name="T15" fmla="*/ 0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9100" h="123825">
                  <a:moveTo>
                    <a:pt x="357256" y="0"/>
                  </a:moveTo>
                  <a:lnTo>
                    <a:pt x="357256" y="30998"/>
                  </a:lnTo>
                  <a:lnTo>
                    <a:pt x="0" y="30998"/>
                  </a:lnTo>
                  <a:lnTo>
                    <a:pt x="0" y="92963"/>
                  </a:lnTo>
                  <a:lnTo>
                    <a:pt x="357256" y="92963"/>
                  </a:lnTo>
                  <a:lnTo>
                    <a:pt x="357256" y="123809"/>
                  </a:lnTo>
                  <a:lnTo>
                    <a:pt x="419099" y="61965"/>
                  </a:lnTo>
                  <a:lnTo>
                    <a:pt x="357256" y="0"/>
                  </a:lnTo>
                  <a:close/>
                </a:path>
              </a:pathLst>
            </a:custGeom>
            <a:solidFill>
              <a:srgbClr val="5B9A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4124" name="object 28"/>
            <p:cNvSpPr>
              <a:spLocks/>
            </p:cNvSpPr>
            <p:nvPr/>
          </p:nvSpPr>
          <p:spPr bwMode="auto">
            <a:xfrm>
              <a:off x="8382000" y="1666995"/>
              <a:ext cx="380040" cy="112285"/>
            </a:xfrm>
            <a:custGeom>
              <a:avLst/>
              <a:gdLst>
                <a:gd name="T0" fmla="*/ 0 w 419100"/>
                <a:gd name="T1" fmla="*/ 30998 h 123825"/>
                <a:gd name="T2" fmla="*/ 357256 w 419100"/>
                <a:gd name="T3" fmla="*/ 30998 h 123825"/>
                <a:gd name="T4" fmla="*/ 357256 w 419100"/>
                <a:gd name="T5" fmla="*/ 0 h 123825"/>
                <a:gd name="T6" fmla="*/ 419099 w 419100"/>
                <a:gd name="T7" fmla="*/ 61965 h 123825"/>
                <a:gd name="T8" fmla="*/ 357256 w 419100"/>
                <a:gd name="T9" fmla="*/ 123809 h 123825"/>
                <a:gd name="T10" fmla="*/ 357256 w 419100"/>
                <a:gd name="T11" fmla="*/ 92963 h 123825"/>
                <a:gd name="T12" fmla="*/ 0 w 419100"/>
                <a:gd name="T13" fmla="*/ 92963 h 123825"/>
                <a:gd name="T14" fmla="*/ 0 w 419100"/>
                <a:gd name="T15" fmla="*/ 30998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9100" h="123825">
                  <a:moveTo>
                    <a:pt x="0" y="30998"/>
                  </a:moveTo>
                  <a:lnTo>
                    <a:pt x="357256" y="30998"/>
                  </a:lnTo>
                  <a:lnTo>
                    <a:pt x="357256" y="0"/>
                  </a:lnTo>
                  <a:lnTo>
                    <a:pt x="419099" y="61965"/>
                  </a:lnTo>
                  <a:lnTo>
                    <a:pt x="357256" y="123809"/>
                  </a:lnTo>
                  <a:lnTo>
                    <a:pt x="357256" y="92963"/>
                  </a:lnTo>
                  <a:lnTo>
                    <a:pt x="0" y="92963"/>
                  </a:lnTo>
                  <a:lnTo>
                    <a:pt x="0" y="30998"/>
                  </a:lnTo>
                  <a:close/>
                </a:path>
              </a:pathLst>
            </a:custGeom>
            <a:noFill/>
            <a:ln w="12700">
              <a:solidFill>
                <a:srgbClr val="40709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4125" name="object 29"/>
            <p:cNvSpPr>
              <a:spLocks/>
            </p:cNvSpPr>
            <p:nvPr/>
          </p:nvSpPr>
          <p:spPr bwMode="auto">
            <a:xfrm>
              <a:off x="7932862" y="4577758"/>
              <a:ext cx="414589" cy="112285"/>
            </a:xfrm>
            <a:custGeom>
              <a:avLst/>
              <a:gdLst>
                <a:gd name="T0" fmla="*/ 61965 w 457200"/>
                <a:gd name="T1" fmla="*/ 0 h 123825"/>
                <a:gd name="T2" fmla="*/ 0 w 457200"/>
                <a:gd name="T3" fmla="*/ 61971 h 123825"/>
                <a:gd name="T4" fmla="*/ 61965 w 457200"/>
                <a:gd name="T5" fmla="*/ 123824 h 123825"/>
                <a:gd name="T6" fmla="*/ 61965 w 457200"/>
                <a:gd name="T7" fmla="*/ 92963 h 123825"/>
                <a:gd name="T8" fmla="*/ 457199 w 457200"/>
                <a:gd name="T9" fmla="*/ 92963 h 123825"/>
                <a:gd name="T10" fmla="*/ 457199 w 457200"/>
                <a:gd name="T11" fmla="*/ 30992 h 123825"/>
                <a:gd name="T12" fmla="*/ 61965 w 457200"/>
                <a:gd name="T13" fmla="*/ 30992 h 123825"/>
                <a:gd name="T14" fmla="*/ 61965 w 457200"/>
                <a:gd name="T15" fmla="*/ 0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7200" h="123825">
                  <a:moveTo>
                    <a:pt x="61965" y="0"/>
                  </a:moveTo>
                  <a:lnTo>
                    <a:pt x="0" y="61971"/>
                  </a:lnTo>
                  <a:lnTo>
                    <a:pt x="61965" y="123824"/>
                  </a:lnTo>
                  <a:lnTo>
                    <a:pt x="61965" y="92963"/>
                  </a:lnTo>
                  <a:lnTo>
                    <a:pt x="457199" y="92963"/>
                  </a:lnTo>
                  <a:lnTo>
                    <a:pt x="457199" y="30992"/>
                  </a:lnTo>
                  <a:lnTo>
                    <a:pt x="61965" y="30992"/>
                  </a:lnTo>
                  <a:lnTo>
                    <a:pt x="61965" y="0"/>
                  </a:lnTo>
                  <a:close/>
                </a:path>
              </a:pathLst>
            </a:custGeom>
            <a:solidFill>
              <a:srgbClr val="5B9A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4126" name="object 30"/>
            <p:cNvSpPr>
              <a:spLocks/>
            </p:cNvSpPr>
            <p:nvPr/>
          </p:nvSpPr>
          <p:spPr bwMode="auto">
            <a:xfrm>
              <a:off x="7932862" y="4577758"/>
              <a:ext cx="414589" cy="112285"/>
            </a:xfrm>
            <a:custGeom>
              <a:avLst/>
              <a:gdLst>
                <a:gd name="T0" fmla="*/ 0 w 457200"/>
                <a:gd name="T1" fmla="*/ 61971 h 123825"/>
                <a:gd name="T2" fmla="*/ 61965 w 457200"/>
                <a:gd name="T3" fmla="*/ 0 h 123825"/>
                <a:gd name="T4" fmla="*/ 61965 w 457200"/>
                <a:gd name="T5" fmla="*/ 30992 h 123825"/>
                <a:gd name="T6" fmla="*/ 457199 w 457200"/>
                <a:gd name="T7" fmla="*/ 30992 h 123825"/>
                <a:gd name="T8" fmla="*/ 457199 w 457200"/>
                <a:gd name="T9" fmla="*/ 92963 h 123825"/>
                <a:gd name="T10" fmla="*/ 61965 w 457200"/>
                <a:gd name="T11" fmla="*/ 92963 h 123825"/>
                <a:gd name="T12" fmla="*/ 61965 w 457200"/>
                <a:gd name="T13" fmla="*/ 123824 h 123825"/>
                <a:gd name="T14" fmla="*/ 0 w 457200"/>
                <a:gd name="T15" fmla="*/ 61971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7200" h="123825">
                  <a:moveTo>
                    <a:pt x="0" y="61971"/>
                  </a:moveTo>
                  <a:lnTo>
                    <a:pt x="61965" y="0"/>
                  </a:lnTo>
                  <a:lnTo>
                    <a:pt x="61965" y="30992"/>
                  </a:lnTo>
                  <a:lnTo>
                    <a:pt x="457199" y="30992"/>
                  </a:lnTo>
                  <a:lnTo>
                    <a:pt x="457199" y="92963"/>
                  </a:lnTo>
                  <a:lnTo>
                    <a:pt x="61965" y="92963"/>
                  </a:lnTo>
                  <a:lnTo>
                    <a:pt x="61965" y="123824"/>
                  </a:lnTo>
                  <a:lnTo>
                    <a:pt x="0" y="61971"/>
                  </a:lnTo>
                  <a:close/>
                </a:path>
              </a:pathLst>
            </a:custGeom>
            <a:noFill/>
            <a:ln w="12700">
              <a:solidFill>
                <a:srgbClr val="40709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4127" name="object 31"/>
            <p:cNvSpPr>
              <a:spLocks/>
            </p:cNvSpPr>
            <p:nvPr/>
          </p:nvSpPr>
          <p:spPr bwMode="auto">
            <a:xfrm>
              <a:off x="6110396" y="4577758"/>
              <a:ext cx="414589" cy="112285"/>
            </a:xfrm>
            <a:custGeom>
              <a:avLst/>
              <a:gdLst>
                <a:gd name="T0" fmla="*/ 61965 w 457200"/>
                <a:gd name="T1" fmla="*/ 0 h 123825"/>
                <a:gd name="T2" fmla="*/ 0 w 457200"/>
                <a:gd name="T3" fmla="*/ 61971 h 123825"/>
                <a:gd name="T4" fmla="*/ 61965 w 457200"/>
                <a:gd name="T5" fmla="*/ 123824 h 123825"/>
                <a:gd name="T6" fmla="*/ 61965 w 457200"/>
                <a:gd name="T7" fmla="*/ 92963 h 123825"/>
                <a:gd name="T8" fmla="*/ 457199 w 457200"/>
                <a:gd name="T9" fmla="*/ 92963 h 123825"/>
                <a:gd name="T10" fmla="*/ 457199 w 457200"/>
                <a:gd name="T11" fmla="*/ 30992 h 123825"/>
                <a:gd name="T12" fmla="*/ 61965 w 457200"/>
                <a:gd name="T13" fmla="*/ 30992 h 123825"/>
                <a:gd name="T14" fmla="*/ 61965 w 457200"/>
                <a:gd name="T15" fmla="*/ 0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7200" h="123825">
                  <a:moveTo>
                    <a:pt x="61965" y="0"/>
                  </a:moveTo>
                  <a:lnTo>
                    <a:pt x="0" y="61971"/>
                  </a:lnTo>
                  <a:lnTo>
                    <a:pt x="61965" y="123824"/>
                  </a:lnTo>
                  <a:lnTo>
                    <a:pt x="61965" y="92963"/>
                  </a:lnTo>
                  <a:lnTo>
                    <a:pt x="457199" y="92963"/>
                  </a:lnTo>
                  <a:lnTo>
                    <a:pt x="457199" y="30992"/>
                  </a:lnTo>
                  <a:lnTo>
                    <a:pt x="61965" y="30992"/>
                  </a:lnTo>
                  <a:lnTo>
                    <a:pt x="61965" y="0"/>
                  </a:lnTo>
                  <a:close/>
                </a:path>
              </a:pathLst>
            </a:custGeom>
            <a:solidFill>
              <a:srgbClr val="5B9A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4128" name="object 32"/>
            <p:cNvSpPr>
              <a:spLocks/>
            </p:cNvSpPr>
            <p:nvPr/>
          </p:nvSpPr>
          <p:spPr bwMode="auto">
            <a:xfrm>
              <a:off x="6110396" y="4577758"/>
              <a:ext cx="414589" cy="112285"/>
            </a:xfrm>
            <a:custGeom>
              <a:avLst/>
              <a:gdLst>
                <a:gd name="T0" fmla="*/ 0 w 457200"/>
                <a:gd name="T1" fmla="*/ 61971 h 123825"/>
                <a:gd name="T2" fmla="*/ 61965 w 457200"/>
                <a:gd name="T3" fmla="*/ 0 h 123825"/>
                <a:gd name="T4" fmla="*/ 61965 w 457200"/>
                <a:gd name="T5" fmla="*/ 30992 h 123825"/>
                <a:gd name="T6" fmla="*/ 457199 w 457200"/>
                <a:gd name="T7" fmla="*/ 30992 h 123825"/>
                <a:gd name="T8" fmla="*/ 457199 w 457200"/>
                <a:gd name="T9" fmla="*/ 92963 h 123825"/>
                <a:gd name="T10" fmla="*/ 61965 w 457200"/>
                <a:gd name="T11" fmla="*/ 92963 h 123825"/>
                <a:gd name="T12" fmla="*/ 61965 w 457200"/>
                <a:gd name="T13" fmla="*/ 123824 h 123825"/>
                <a:gd name="T14" fmla="*/ 0 w 457200"/>
                <a:gd name="T15" fmla="*/ 61971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7200" h="123825">
                  <a:moveTo>
                    <a:pt x="0" y="61971"/>
                  </a:moveTo>
                  <a:lnTo>
                    <a:pt x="61965" y="0"/>
                  </a:lnTo>
                  <a:lnTo>
                    <a:pt x="61965" y="30992"/>
                  </a:lnTo>
                  <a:lnTo>
                    <a:pt x="457199" y="30992"/>
                  </a:lnTo>
                  <a:lnTo>
                    <a:pt x="457199" y="92963"/>
                  </a:lnTo>
                  <a:lnTo>
                    <a:pt x="61965" y="92963"/>
                  </a:lnTo>
                  <a:lnTo>
                    <a:pt x="61965" y="123824"/>
                  </a:lnTo>
                  <a:lnTo>
                    <a:pt x="0" y="61971"/>
                  </a:lnTo>
                  <a:close/>
                </a:path>
              </a:pathLst>
            </a:custGeom>
            <a:noFill/>
            <a:ln w="12700">
              <a:solidFill>
                <a:srgbClr val="40709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4129" name="object 33"/>
            <p:cNvSpPr>
              <a:spLocks/>
            </p:cNvSpPr>
            <p:nvPr/>
          </p:nvSpPr>
          <p:spPr bwMode="auto">
            <a:xfrm>
              <a:off x="4201557" y="4638219"/>
              <a:ext cx="414589" cy="112285"/>
            </a:xfrm>
            <a:custGeom>
              <a:avLst/>
              <a:gdLst>
                <a:gd name="T0" fmla="*/ 61965 w 457200"/>
                <a:gd name="T1" fmla="*/ 0 h 123825"/>
                <a:gd name="T2" fmla="*/ 0 w 457200"/>
                <a:gd name="T3" fmla="*/ 61853 h 123825"/>
                <a:gd name="T4" fmla="*/ 61965 w 457200"/>
                <a:gd name="T5" fmla="*/ 123824 h 123825"/>
                <a:gd name="T6" fmla="*/ 61965 w 457200"/>
                <a:gd name="T7" fmla="*/ 92845 h 123825"/>
                <a:gd name="T8" fmla="*/ 457199 w 457200"/>
                <a:gd name="T9" fmla="*/ 92845 h 123825"/>
                <a:gd name="T10" fmla="*/ 457199 w 457200"/>
                <a:gd name="T11" fmla="*/ 30992 h 123825"/>
                <a:gd name="T12" fmla="*/ 61965 w 457200"/>
                <a:gd name="T13" fmla="*/ 30992 h 123825"/>
                <a:gd name="T14" fmla="*/ 61965 w 457200"/>
                <a:gd name="T15" fmla="*/ 0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7200" h="123825">
                  <a:moveTo>
                    <a:pt x="61965" y="0"/>
                  </a:moveTo>
                  <a:lnTo>
                    <a:pt x="0" y="61853"/>
                  </a:lnTo>
                  <a:lnTo>
                    <a:pt x="61965" y="123824"/>
                  </a:lnTo>
                  <a:lnTo>
                    <a:pt x="61965" y="92845"/>
                  </a:lnTo>
                  <a:lnTo>
                    <a:pt x="457199" y="92845"/>
                  </a:lnTo>
                  <a:lnTo>
                    <a:pt x="457199" y="30992"/>
                  </a:lnTo>
                  <a:lnTo>
                    <a:pt x="61965" y="30992"/>
                  </a:lnTo>
                  <a:lnTo>
                    <a:pt x="61965" y="0"/>
                  </a:lnTo>
                  <a:close/>
                </a:path>
              </a:pathLst>
            </a:custGeom>
            <a:solidFill>
              <a:srgbClr val="5B9A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4130" name="object 34"/>
            <p:cNvSpPr>
              <a:spLocks/>
            </p:cNvSpPr>
            <p:nvPr/>
          </p:nvSpPr>
          <p:spPr bwMode="auto">
            <a:xfrm>
              <a:off x="4201557" y="4638219"/>
              <a:ext cx="414589" cy="112285"/>
            </a:xfrm>
            <a:custGeom>
              <a:avLst/>
              <a:gdLst>
                <a:gd name="T0" fmla="*/ 0 w 457200"/>
                <a:gd name="T1" fmla="*/ 61853 h 123825"/>
                <a:gd name="T2" fmla="*/ 61965 w 457200"/>
                <a:gd name="T3" fmla="*/ 0 h 123825"/>
                <a:gd name="T4" fmla="*/ 61965 w 457200"/>
                <a:gd name="T5" fmla="*/ 30992 h 123825"/>
                <a:gd name="T6" fmla="*/ 457199 w 457200"/>
                <a:gd name="T7" fmla="*/ 30992 h 123825"/>
                <a:gd name="T8" fmla="*/ 457199 w 457200"/>
                <a:gd name="T9" fmla="*/ 92845 h 123825"/>
                <a:gd name="T10" fmla="*/ 61965 w 457200"/>
                <a:gd name="T11" fmla="*/ 92845 h 123825"/>
                <a:gd name="T12" fmla="*/ 61965 w 457200"/>
                <a:gd name="T13" fmla="*/ 123824 h 123825"/>
                <a:gd name="T14" fmla="*/ 0 w 457200"/>
                <a:gd name="T15" fmla="*/ 61853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7200" h="123825">
                  <a:moveTo>
                    <a:pt x="0" y="61853"/>
                  </a:moveTo>
                  <a:lnTo>
                    <a:pt x="61965" y="0"/>
                  </a:lnTo>
                  <a:lnTo>
                    <a:pt x="61965" y="30992"/>
                  </a:lnTo>
                  <a:lnTo>
                    <a:pt x="457199" y="30992"/>
                  </a:lnTo>
                  <a:lnTo>
                    <a:pt x="457199" y="92845"/>
                  </a:lnTo>
                  <a:lnTo>
                    <a:pt x="61965" y="92845"/>
                  </a:lnTo>
                  <a:lnTo>
                    <a:pt x="61965" y="123824"/>
                  </a:lnTo>
                  <a:lnTo>
                    <a:pt x="0" y="61853"/>
                  </a:lnTo>
                  <a:close/>
                </a:path>
              </a:pathLst>
            </a:custGeom>
            <a:noFill/>
            <a:ln w="12700">
              <a:solidFill>
                <a:srgbClr val="40709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4131" name="object 35"/>
            <p:cNvSpPr>
              <a:spLocks/>
            </p:cNvSpPr>
            <p:nvPr/>
          </p:nvSpPr>
          <p:spPr bwMode="auto">
            <a:xfrm>
              <a:off x="10377211" y="2142045"/>
              <a:ext cx="172746" cy="2055673"/>
            </a:xfrm>
            <a:custGeom>
              <a:avLst/>
              <a:gdLst>
                <a:gd name="T0" fmla="*/ 190499 w 190500"/>
                <a:gd name="T1" fmla="*/ 2171699 h 2266950"/>
                <a:gd name="T2" fmla="*/ 0 w 190500"/>
                <a:gd name="T3" fmla="*/ 2171699 h 2266950"/>
                <a:gd name="T4" fmla="*/ 95249 w 190500"/>
                <a:gd name="T5" fmla="*/ 2266949 h 2266950"/>
                <a:gd name="T6" fmla="*/ 190499 w 190500"/>
                <a:gd name="T7" fmla="*/ 2171699 h 2266950"/>
                <a:gd name="T8" fmla="*/ 142859 w 190500"/>
                <a:gd name="T9" fmla="*/ 0 h 2266950"/>
                <a:gd name="T10" fmla="*/ 47609 w 190500"/>
                <a:gd name="T11" fmla="*/ 0 h 2266950"/>
                <a:gd name="T12" fmla="*/ 47609 w 190500"/>
                <a:gd name="T13" fmla="*/ 2171699 h 2266950"/>
                <a:gd name="T14" fmla="*/ 142859 w 190500"/>
                <a:gd name="T15" fmla="*/ 2171699 h 2266950"/>
                <a:gd name="T16" fmla="*/ 142859 w 190500"/>
                <a:gd name="T17" fmla="*/ 0 h 22669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0500" h="2266950">
                  <a:moveTo>
                    <a:pt x="190499" y="2171699"/>
                  </a:moveTo>
                  <a:lnTo>
                    <a:pt x="0" y="2171699"/>
                  </a:lnTo>
                  <a:lnTo>
                    <a:pt x="95249" y="2266949"/>
                  </a:lnTo>
                  <a:lnTo>
                    <a:pt x="190499" y="2171699"/>
                  </a:lnTo>
                  <a:close/>
                </a:path>
                <a:path w="190500" h="2266950">
                  <a:moveTo>
                    <a:pt x="142859" y="0"/>
                  </a:moveTo>
                  <a:lnTo>
                    <a:pt x="47609" y="0"/>
                  </a:lnTo>
                  <a:lnTo>
                    <a:pt x="47609" y="2171699"/>
                  </a:lnTo>
                  <a:lnTo>
                    <a:pt x="142859" y="2171699"/>
                  </a:lnTo>
                  <a:lnTo>
                    <a:pt x="142859" y="0"/>
                  </a:lnTo>
                  <a:close/>
                </a:path>
              </a:pathLst>
            </a:custGeom>
            <a:solidFill>
              <a:srgbClr val="5B9A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4132" name="object 36"/>
            <p:cNvSpPr>
              <a:spLocks/>
            </p:cNvSpPr>
            <p:nvPr/>
          </p:nvSpPr>
          <p:spPr bwMode="auto">
            <a:xfrm>
              <a:off x="10377211" y="2142045"/>
              <a:ext cx="172746" cy="2055673"/>
            </a:xfrm>
            <a:custGeom>
              <a:avLst/>
              <a:gdLst>
                <a:gd name="T0" fmla="*/ 0 w 190500"/>
                <a:gd name="T1" fmla="*/ 2171699 h 2266950"/>
                <a:gd name="T2" fmla="*/ 47609 w 190500"/>
                <a:gd name="T3" fmla="*/ 2171699 h 2266950"/>
                <a:gd name="T4" fmla="*/ 47609 w 190500"/>
                <a:gd name="T5" fmla="*/ 0 h 2266950"/>
                <a:gd name="T6" fmla="*/ 142859 w 190500"/>
                <a:gd name="T7" fmla="*/ 0 h 2266950"/>
                <a:gd name="T8" fmla="*/ 142859 w 190500"/>
                <a:gd name="T9" fmla="*/ 2171699 h 2266950"/>
                <a:gd name="T10" fmla="*/ 190499 w 190500"/>
                <a:gd name="T11" fmla="*/ 2171699 h 2266950"/>
                <a:gd name="T12" fmla="*/ 95249 w 190500"/>
                <a:gd name="T13" fmla="*/ 2266949 h 2266950"/>
                <a:gd name="T14" fmla="*/ 0 w 190500"/>
                <a:gd name="T15" fmla="*/ 2171699 h 22669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90500" h="2266950">
                  <a:moveTo>
                    <a:pt x="0" y="2171699"/>
                  </a:moveTo>
                  <a:lnTo>
                    <a:pt x="47609" y="2171699"/>
                  </a:lnTo>
                  <a:lnTo>
                    <a:pt x="47609" y="0"/>
                  </a:lnTo>
                  <a:lnTo>
                    <a:pt x="142859" y="0"/>
                  </a:lnTo>
                  <a:lnTo>
                    <a:pt x="142859" y="2171699"/>
                  </a:lnTo>
                  <a:lnTo>
                    <a:pt x="190499" y="2171699"/>
                  </a:lnTo>
                  <a:lnTo>
                    <a:pt x="95249" y="2266949"/>
                  </a:lnTo>
                  <a:lnTo>
                    <a:pt x="0" y="2171699"/>
                  </a:lnTo>
                  <a:close/>
                </a:path>
              </a:pathLst>
            </a:custGeom>
            <a:noFill/>
            <a:ln w="12700">
              <a:solidFill>
                <a:srgbClr val="40709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4133" name="object 37"/>
            <p:cNvSpPr>
              <a:spLocks/>
            </p:cNvSpPr>
            <p:nvPr/>
          </p:nvSpPr>
          <p:spPr bwMode="auto">
            <a:xfrm>
              <a:off x="10109456" y="1641083"/>
              <a:ext cx="380040" cy="113725"/>
            </a:xfrm>
            <a:custGeom>
              <a:avLst/>
              <a:gdLst>
                <a:gd name="T0" fmla="*/ 357256 w 419100"/>
                <a:gd name="T1" fmla="*/ 0 h 124460"/>
                <a:gd name="T2" fmla="*/ 357256 w 419100"/>
                <a:gd name="T3" fmla="*/ 30998 h 124460"/>
                <a:gd name="T4" fmla="*/ 0 w 419100"/>
                <a:gd name="T5" fmla="*/ 30998 h 124460"/>
                <a:gd name="T6" fmla="*/ 0 w 419100"/>
                <a:gd name="T7" fmla="*/ 92963 h 124460"/>
                <a:gd name="T8" fmla="*/ 357256 w 419100"/>
                <a:gd name="T9" fmla="*/ 92963 h 124460"/>
                <a:gd name="T10" fmla="*/ 357256 w 419100"/>
                <a:gd name="T11" fmla="*/ 123840 h 124460"/>
                <a:gd name="T12" fmla="*/ 419099 w 419100"/>
                <a:gd name="T13" fmla="*/ 61996 h 124460"/>
                <a:gd name="T14" fmla="*/ 357256 w 419100"/>
                <a:gd name="T15" fmla="*/ 0 h 1244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9100" h="124460">
                  <a:moveTo>
                    <a:pt x="357256" y="0"/>
                  </a:moveTo>
                  <a:lnTo>
                    <a:pt x="357256" y="30998"/>
                  </a:lnTo>
                  <a:lnTo>
                    <a:pt x="0" y="30998"/>
                  </a:lnTo>
                  <a:lnTo>
                    <a:pt x="0" y="92963"/>
                  </a:lnTo>
                  <a:lnTo>
                    <a:pt x="357256" y="92963"/>
                  </a:lnTo>
                  <a:lnTo>
                    <a:pt x="357256" y="123840"/>
                  </a:lnTo>
                  <a:lnTo>
                    <a:pt x="419099" y="61996"/>
                  </a:lnTo>
                  <a:lnTo>
                    <a:pt x="357256" y="0"/>
                  </a:lnTo>
                  <a:close/>
                </a:path>
              </a:pathLst>
            </a:custGeom>
            <a:solidFill>
              <a:srgbClr val="5B9A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4134" name="object 38"/>
            <p:cNvSpPr>
              <a:spLocks/>
            </p:cNvSpPr>
            <p:nvPr/>
          </p:nvSpPr>
          <p:spPr bwMode="auto">
            <a:xfrm>
              <a:off x="10109456" y="1641083"/>
              <a:ext cx="380040" cy="113725"/>
            </a:xfrm>
            <a:custGeom>
              <a:avLst/>
              <a:gdLst>
                <a:gd name="T0" fmla="*/ 0 w 419100"/>
                <a:gd name="T1" fmla="*/ 30998 h 124460"/>
                <a:gd name="T2" fmla="*/ 357256 w 419100"/>
                <a:gd name="T3" fmla="*/ 30998 h 124460"/>
                <a:gd name="T4" fmla="*/ 357256 w 419100"/>
                <a:gd name="T5" fmla="*/ 0 h 124460"/>
                <a:gd name="T6" fmla="*/ 419099 w 419100"/>
                <a:gd name="T7" fmla="*/ 61996 h 124460"/>
                <a:gd name="T8" fmla="*/ 357256 w 419100"/>
                <a:gd name="T9" fmla="*/ 123840 h 124460"/>
                <a:gd name="T10" fmla="*/ 357256 w 419100"/>
                <a:gd name="T11" fmla="*/ 92963 h 124460"/>
                <a:gd name="T12" fmla="*/ 0 w 419100"/>
                <a:gd name="T13" fmla="*/ 92963 h 124460"/>
                <a:gd name="T14" fmla="*/ 0 w 419100"/>
                <a:gd name="T15" fmla="*/ 30998 h 1244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9100" h="124460">
                  <a:moveTo>
                    <a:pt x="0" y="30998"/>
                  </a:moveTo>
                  <a:lnTo>
                    <a:pt x="357256" y="30998"/>
                  </a:lnTo>
                  <a:lnTo>
                    <a:pt x="357256" y="0"/>
                  </a:lnTo>
                  <a:lnTo>
                    <a:pt x="419099" y="61996"/>
                  </a:lnTo>
                  <a:lnTo>
                    <a:pt x="357256" y="123840"/>
                  </a:lnTo>
                  <a:lnTo>
                    <a:pt x="357256" y="92963"/>
                  </a:lnTo>
                  <a:lnTo>
                    <a:pt x="0" y="92963"/>
                  </a:lnTo>
                  <a:lnTo>
                    <a:pt x="0" y="30998"/>
                  </a:lnTo>
                  <a:close/>
                </a:path>
              </a:pathLst>
            </a:custGeom>
            <a:noFill/>
            <a:ln w="12700">
              <a:solidFill>
                <a:srgbClr val="40709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4135" name="object 39"/>
            <p:cNvSpPr>
              <a:spLocks/>
            </p:cNvSpPr>
            <p:nvPr/>
          </p:nvSpPr>
          <p:spPr bwMode="auto">
            <a:xfrm>
              <a:off x="9729416" y="4482748"/>
              <a:ext cx="414589" cy="112285"/>
            </a:xfrm>
            <a:custGeom>
              <a:avLst/>
              <a:gdLst>
                <a:gd name="T0" fmla="*/ 61965 w 457200"/>
                <a:gd name="T1" fmla="*/ 0 h 123825"/>
                <a:gd name="T2" fmla="*/ 0 w 457200"/>
                <a:gd name="T3" fmla="*/ 61971 h 123825"/>
                <a:gd name="T4" fmla="*/ 61965 w 457200"/>
                <a:gd name="T5" fmla="*/ 123824 h 123825"/>
                <a:gd name="T6" fmla="*/ 61965 w 457200"/>
                <a:gd name="T7" fmla="*/ 92963 h 123825"/>
                <a:gd name="T8" fmla="*/ 457199 w 457200"/>
                <a:gd name="T9" fmla="*/ 92963 h 123825"/>
                <a:gd name="T10" fmla="*/ 457199 w 457200"/>
                <a:gd name="T11" fmla="*/ 30992 h 123825"/>
                <a:gd name="T12" fmla="*/ 61965 w 457200"/>
                <a:gd name="T13" fmla="*/ 30992 h 123825"/>
                <a:gd name="T14" fmla="*/ 61965 w 457200"/>
                <a:gd name="T15" fmla="*/ 0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7200" h="123825">
                  <a:moveTo>
                    <a:pt x="61965" y="0"/>
                  </a:moveTo>
                  <a:lnTo>
                    <a:pt x="0" y="61971"/>
                  </a:lnTo>
                  <a:lnTo>
                    <a:pt x="61965" y="123824"/>
                  </a:lnTo>
                  <a:lnTo>
                    <a:pt x="61965" y="92963"/>
                  </a:lnTo>
                  <a:lnTo>
                    <a:pt x="457199" y="92963"/>
                  </a:lnTo>
                  <a:lnTo>
                    <a:pt x="457199" y="30992"/>
                  </a:lnTo>
                  <a:lnTo>
                    <a:pt x="61965" y="30992"/>
                  </a:lnTo>
                  <a:lnTo>
                    <a:pt x="61965" y="0"/>
                  </a:lnTo>
                  <a:close/>
                </a:path>
              </a:pathLst>
            </a:custGeom>
            <a:solidFill>
              <a:srgbClr val="5B9A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4136" name="object 40"/>
            <p:cNvSpPr>
              <a:spLocks/>
            </p:cNvSpPr>
            <p:nvPr/>
          </p:nvSpPr>
          <p:spPr bwMode="auto">
            <a:xfrm>
              <a:off x="9729416" y="4482748"/>
              <a:ext cx="414589" cy="112285"/>
            </a:xfrm>
            <a:custGeom>
              <a:avLst/>
              <a:gdLst>
                <a:gd name="T0" fmla="*/ 0 w 457200"/>
                <a:gd name="T1" fmla="*/ 61971 h 123825"/>
                <a:gd name="T2" fmla="*/ 61965 w 457200"/>
                <a:gd name="T3" fmla="*/ 0 h 123825"/>
                <a:gd name="T4" fmla="*/ 61965 w 457200"/>
                <a:gd name="T5" fmla="*/ 30992 h 123825"/>
                <a:gd name="T6" fmla="*/ 457199 w 457200"/>
                <a:gd name="T7" fmla="*/ 30992 h 123825"/>
                <a:gd name="T8" fmla="*/ 457199 w 457200"/>
                <a:gd name="T9" fmla="*/ 92963 h 123825"/>
                <a:gd name="T10" fmla="*/ 61965 w 457200"/>
                <a:gd name="T11" fmla="*/ 92963 h 123825"/>
                <a:gd name="T12" fmla="*/ 61965 w 457200"/>
                <a:gd name="T13" fmla="*/ 123824 h 123825"/>
                <a:gd name="T14" fmla="*/ 0 w 457200"/>
                <a:gd name="T15" fmla="*/ 61971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7200" h="123825">
                  <a:moveTo>
                    <a:pt x="0" y="61971"/>
                  </a:moveTo>
                  <a:lnTo>
                    <a:pt x="61965" y="0"/>
                  </a:lnTo>
                  <a:lnTo>
                    <a:pt x="61965" y="30992"/>
                  </a:lnTo>
                  <a:lnTo>
                    <a:pt x="457199" y="30992"/>
                  </a:lnTo>
                  <a:lnTo>
                    <a:pt x="457199" y="92963"/>
                  </a:lnTo>
                  <a:lnTo>
                    <a:pt x="61965" y="92963"/>
                  </a:lnTo>
                  <a:lnTo>
                    <a:pt x="61965" y="123824"/>
                  </a:lnTo>
                  <a:lnTo>
                    <a:pt x="0" y="61971"/>
                  </a:lnTo>
                  <a:close/>
                </a:path>
              </a:pathLst>
            </a:custGeom>
            <a:noFill/>
            <a:ln w="12700">
              <a:solidFill>
                <a:srgbClr val="40709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</p:grpSp>
    </p:spTree>
    <p:extLst>
      <p:ext uri="{BB962C8B-B14F-4D97-AF65-F5344CB8AC3E}">
        <p14:creationId xmlns:p14="http://schemas.microsoft.com/office/powerpoint/2010/main" val="3485797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83380" y="551736"/>
            <a:ext cx="10633173" cy="5701145"/>
            <a:chOff x="2181874" y="842945"/>
            <a:chExt cx="8419907" cy="3826944"/>
          </a:xfrm>
        </p:grpSpPr>
        <p:sp>
          <p:nvSpPr>
            <p:cNvPr id="5122" name="object 2"/>
            <p:cNvSpPr>
              <a:spLocks/>
            </p:cNvSpPr>
            <p:nvPr/>
          </p:nvSpPr>
          <p:spPr bwMode="auto">
            <a:xfrm>
              <a:off x="4175645" y="1392043"/>
              <a:ext cx="1295592" cy="870924"/>
            </a:xfrm>
            <a:custGeom>
              <a:avLst/>
              <a:gdLst>
                <a:gd name="T0" fmla="*/ 0 w 1428750"/>
                <a:gd name="T1" fmla="*/ 695324 h 695325"/>
                <a:gd name="T2" fmla="*/ 1428749 w 1428750"/>
                <a:gd name="T3" fmla="*/ 695324 h 695325"/>
                <a:gd name="T4" fmla="*/ 1428749 w 1428750"/>
                <a:gd name="T5" fmla="*/ 0 h 695325"/>
                <a:gd name="T6" fmla="*/ 0 w 1428750"/>
                <a:gd name="T7" fmla="*/ 0 h 695325"/>
                <a:gd name="T8" fmla="*/ 0 w 1428750"/>
                <a:gd name="T9" fmla="*/ 695324 h 695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28750" h="695325">
                  <a:moveTo>
                    <a:pt x="0" y="695324"/>
                  </a:moveTo>
                  <a:lnTo>
                    <a:pt x="1428749" y="695324"/>
                  </a:lnTo>
                  <a:lnTo>
                    <a:pt x="1428749" y="0"/>
                  </a:lnTo>
                  <a:lnTo>
                    <a:pt x="0" y="0"/>
                  </a:lnTo>
                  <a:lnTo>
                    <a:pt x="0" y="695324"/>
                  </a:lnTo>
                  <a:close/>
                </a:path>
              </a:pathLst>
            </a:custGeom>
            <a:noFill/>
            <a:ln w="28574">
              <a:solidFill>
                <a:srgbClr val="6FAC4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3" name="object 3"/>
            <p:cNvSpPr txBox="1"/>
            <p:nvPr/>
          </p:nvSpPr>
          <p:spPr>
            <a:xfrm>
              <a:off x="4254820" y="1445305"/>
              <a:ext cx="1138681" cy="795401"/>
            </a:xfrm>
            <a:prstGeom prst="rect">
              <a:avLst/>
            </a:prstGeom>
            <a:solidFill>
              <a:srgbClr val="B3C5E7"/>
            </a:solidFill>
          </p:spPr>
          <p:txBody>
            <a:bodyPr lIns="0" tIns="0" rIns="0" bIns="0">
              <a:spAutoFit/>
            </a:bodyPr>
            <a:lstStyle>
              <a:lvl1pPr marL="17463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en-US" altLang="en-US" sz="1400" b="1" dirty="0">
                  <a:ea typeface="Calibri" panose="020F0502020204030204" pitchFamily="34" charset="0"/>
                  <a:cs typeface="Calibri" panose="020F0502020204030204" pitchFamily="34" charset="0"/>
                </a:rPr>
                <a:t>If</a:t>
              </a:r>
              <a:r>
                <a:rPr lang="en-US" altLang="en-US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 dirty="0">
                  <a:ea typeface="Calibri" panose="020F0502020204030204" pitchFamily="34" charset="0"/>
                  <a:cs typeface="Calibri" panose="020F0502020204030204" pitchFamily="34" charset="0"/>
                </a:rPr>
                <a:t>ok,</a:t>
              </a:r>
              <a:r>
                <a:rPr lang="en-US" altLang="en-US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 dirty="0">
                  <a:ea typeface="Calibri" panose="020F0502020204030204" pitchFamily="34" charset="0"/>
                  <a:cs typeface="Calibri" panose="020F0502020204030204" pitchFamily="34" charset="0"/>
                </a:rPr>
                <a:t>put</a:t>
              </a:r>
              <a:r>
                <a:rPr lang="en-US" altLang="en-US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 dirty="0">
                  <a:ea typeface="Calibri" panose="020F0502020204030204" pitchFamily="34" charset="0"/>
                  <a:cs typeface="Calibri" panose="020F0502020204030204" pitchFamily="34" charset="0"/>
                </a:rPr>
                <a:t>the</a:t>
              </a:r>
              <a:r>
                <a:rPr lang="en-US" altLang="en-US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 dirty="0">
                  <a:ea typeface="Calibri" panose="020F0502020204030204" pitchFamily="34" charset="0"/>
                  <a:cs typeface="Calibri" panose="020F0502020204030204" pitchFamily="34" charset="0"/>
                </a:rPr>
                <a:t>forms</a:t>
              </a:r>
              <a:r>
                <a:rPr lang="en-US" altLang="en-US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 dirty="0">
                  <a:ea typeface="Calibri" panose="020F0502020204030204" pitchFamily="34" charset="0"/>
                  <a:cs typeface="Calibri" panose="020F0502020204030204" pitchFamily="34" charset="0"/>
                </a:rPr>
                <a:t>in</a:t>
              </a:r>
              <a:r>
                <a:rPr lang="en-US" altLang="en-US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 dirty="0">
                  <a:ea typeface="Calibri" panose="020F0502020204030204" pitchFamily="34" charset="0"/>
                  <a:cs typeface="Calibri" panose="020F0502020204030204" pitchFamily="34" charset="0"/>
                </a:rPr>
                <a:t>a</a:t>
              </a:r>
              <a:r>
                <a:rPr lang="en-US" altLang="en-US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 dirty="0">
                  <a:ea typeface="Calibri" panose="020F0502020204030204" pitchFamily="34" charset="0"/>
                  <a:cs typeface="Calibri" panose="020F0502020204030204" pitchFamily="34" charset="0"/>
                </a:rPr>
                <a:t>separate</a:t>
              </a:r>
              <a:r>
                <a:rPr lang="en-US" altLang="en-US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 dirty="0">
                  <a:ea typeface="Calibri" panose="020F0502020204030204" pitchFamily="34" charset="0"/>
                  <a:cs typeface="Calibri" panose="020F0502020204030204" pitchFamily="34" charset="0"/>
                </a:rPr>
                <a:t>file,</a:t>
              </a:r>
              <a:r>
                <a:rPr lang="en-US" altLang="en-US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 dirty="0">
                  <a:ea typeface="Calibri" panose="020F0502020204030204" pitchFamily="34" charset="0"/>
                  <a:cs typeface="Calibri" panose="020F0502020204030204" pitchFamily="34" charset="0"/>
                </a:rPr>
                <a:t>District/Cluster</a:t>
              </a:r>
              <a:r>
                <a:rPr lang="en-US" altLang="en-US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 dirty="0">
                  <a:ea typeface="Calibri" panose="020F0502020204030204" pitchFamily="34" charset="0"/>
                  <a:cs typeface="Calibri" panose="020F0502020204030204" pitchFamily="34" charset="0"/>
                </a:rPr>
                <a:t>wise</a:t>
              </a:r>
              <a:endParaRPr lang="en-US" altLang="en-US" sz="1400" dirty="0"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124" name="object 4"/>
            <p:cNvSpPr>
              <a:spLocks/>
            </p:cNvSpPr>
            <p:nvPr/>
          </p:nvSpPr>
          <p:spPr bwMode="auto">
            <a:xfrm>
              <a:off x="6093121" y="1338779"/>
              <a:ext cx="2090222" cy="630521"/>
            </a:xfrm>
            <a:custGeom>
              <a:avLst/>
              <a:gdLst>
                <a:gd name="T0" fmla="*/ 0 w 2305050"/>
                <a:gd name="T1" fmla="*/ 695324 h 695325"/>
                <a:gd name="T2" fmla="*/ 2305049 w 2305050"/>
                <a:gd name="T3" fmla="*/ 695324 h 695325"/>
                <a:gd name="T4" fmla="*/ 2305049 w 2305050"/>
                <a:gd name="T5" fmla="*/ 0 h 695325"/>
                <a:gd name="T6" fmla="*/ 0 w 2305050"/>
                <a:gd name="T7" fmla="*/ 0 h 695325"/>
                <a:gd name="T8" fmla="*/ 0 w 2305050"/>
                <a:gd name="T9" fmla="*/ 695324 h 695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5050" h="695325">
                  <a:moveTo>
                    <a:pt x="0" y="695324"/>
                  </a:moveTo>
                  <a:lnTo>
                    <a:pt x="2305049" y="695324"/>
                  </a:lnTo>
                  <a:lnTo>
                    <a:pt x="2305049" y="0"/>
                  </a:lnTo>
                  <a:lnTo>
                    <a:pt x="0" y="0"/>
                  </a:lnTo>
                  <a:lnTo>
                    <a:pt x="0" y="695324"/>
                  </a:lnTo>
                  <a:close/>
                </a:path>
              </a:pathLst>
            </a:custGeom>
            <a:noFill/>
            <a:ln w="28574">
              <a:solidFill>
                <a:srgbClr val="6FAC4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5" name="object 5"/>
            <p:cNvSpPr txBox="1"/>
            <p:nvPr/>
          </p:nvSpPr>
          <p:spPr>
            <a:xfrm>
              <a:off x="6172297" y="1393481"/>
              <a:ext cx="1931872" cy="477241"/>
            </a:xfrm>
            <a:prstGeom prst="rect">
              <a:avLst/>
            </a:prstGeom>
            <a:solidFill>
              <a:srgbClr val="B3C5E7"/>
            </a:solidFill>
          </p:spPr>
          <p:txBody>
            <a:bodyPr lIns="0" tIns="0" rIns="0" bIns="0">
              <a:spAutoFit/>
            </a:bodyPr>
            <a:lstStyle>
              <a:lvl1pPr marL="17463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just">
                <a:lnSpc>
                  <a:spcPct val="110000"/>
                </a:lnSpc>
              </a:pP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Select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the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eligible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individual’s list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and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send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the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list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to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KRISHIKA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for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training</a:t>
              </a:r>
              <a:endParaRPr lang="en-US" altLang="en-US" sz="1400"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126" name="object 6"/>
            <p:cNvSpPr>
              <a:spLocks/>
            </p:cNvSpPr>
            <p:nvPr/>
          </p:nvSpPr>
          <p:spPr bwMode="auto">
            <a:xfrm>
              <a:off x="8770678" y="1297033"/>
              <a:ext cx="1295592" cy="630521"/>
            </a:xfrm>
            <a:custGeom>
              <a:avLst/>
              <a:gdLst>
                <a:gd name="T0" fmla="*/ 0 w 1428750"/>
                <a:gd name="T1" fmla="*/ 695324 h 695325"/>
                <a:gd name="T2" fmla="*/ 1428749 w 1428750"/>
                <a:gd name="T3" fmla="*/ 695324 h 695325"/>
                <a:gd name="T4" fmla="*/ 1428749 w 1428750"/>
                <a:gd name="T5" fmla="*/ 0 h 695325"/>
                <a:gd name="T6" fmla="*/ 0 w 1428750"/>
                <a:gd name="T7" fmla="*/ 0 h 695325"/>
                <a:gd name="T8" fmla="*/ 0 w 1428750"/>
                <a:gd name="T9" fmla="*/ 695324 h 695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28750" h="695325">
                  <a:moveTo>
                    <a:pt x="0" y="695324"/>
                  </a:moveTo>
                  <a:lnTo>
                    <a:pt x="1428749" y="695324"/>
                  </a:lnTo>
                  <a:lnTo>
                    <a:pt x="1428749" y="0"/>
                  </a:lnTo>
                  <a:lnTo>
                    <a:pt x="0" y="0"/>
                  </a:lnTo>
                  <a:lnTo>
                    <a:pt x="0" y="695324"/>
                  </a:lnTo>
                  <a:close/>
                </a:path>
              </a:pathLst>
            </a:custGeom>
            <a:noFill/>
            <a:ln w="28574">
              <a:solidFill>
                <a:srgbClr val="6FAC4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7" name="object 7"/>
            <p:cNvSpPr txBox="1"/>
            <p:nvPr/>
          </p:nvSpPr>
          <p:spPr>
            <a:xfrm>
              <a:off x="8851293" y="1399239"/>
              <a:ext cx="1137242" cy="323928"/>
            </a:xfrm>
            <a:prstGeom prst="rect">
              <a:avLst/>
            </a:prstGeom>
            <a:solidFill>
              <a:srgbClr val="B3C5E7"/>
            </a:solidFill>
          </p:spPr>
          <p:txBody>
            <a:bodyPr lIns="0" tIns="0" rIns="0" bIns="0">
              <a:spAutoFit/>
            </a:bodyPr>
            <a:lstStyle>
              <a:lvl1pPr marL="17463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12000"/>
                </a:lnSpc>
              </a:pP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Call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for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training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15-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20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individuals</a:t>
              </a:r>
              <a:endParaRPr lang="en-US" altLang="en-US" sz="1400"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128" name="object 8"/>
            <p:cNvSpPr>
              <a:spLocks/>
            </p:cNvSpPr>
            <p:nvPr/>
          </p:nvSpPr>
          <p:spPr bwMode="auto">
            <a:xfrm>
              <a:off x="5203481" y="3927083"/>
              <a:ext cx="2452987" cy="742806"/>
            </a:xfrm>
            <a:custGeom>
              <a:avLst/>
              <a:gdLst>
                <a:gd name="T0" fmla="*/ 0 w 2705100"/>
                <a:gd name="T1" fmla="*/ 819149 h 819150"/>
                <a:gd name="T2" fmla="*/ 2705099 w 2705100"/>
                <a:gd name="T3" fmla="*/ 819149 h 819150"/>
                <a:gd name="T4" fmla="*/ 2705099 w 2705100"/>
                <a:gd name="T5" fmla="*/ 0 h 819150"/>
                <a:gd name="T6" fmla="*/ 0 w 2705100"/>
                <a:gd name="T7" fmla="*/ 0 h 819150"/>
                <a:gd name="T8" fmla="*/ 0 w 2705100"/>
                <a:gd name="T9" fmla="*/ 819149 h 819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05100" h="819150">
                  <a:moveTo>
                    <a:pt x="0" y="819149"/>
                  </a:moveTo>
                  <a:lnTo>
                    <a:pt x="2705099" y="819149"/>
                  </a:lnTo>
                  <a:lnTo>
                    <a:pt x="2705099" y="0"/>
                  </a:lnTo>
                  <a:lnTo>
                    <a:pt x="0" y="0"/>
                  </a:lnTo>
                  <a:lnTo>
                    <a:pt x="0" y="819149"/>
                  </a:lnTo>
                  <a:close/>
                </a:path>
              </a:pathLst>
            </a:custGeom>
            <a:noFill/>
            <a:ln w="28574">
              <a:solidFill>
                <a:srgbClr val="6FAC4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9" name="object 9"/>
            <p:cNvSpPr txBox="1"/>
            <p:nvPr/>
          </p:nvSpPr>
          <p:spPr>
            <a:xfrm>
              <a:off x="5284096" y="4003380"/>
              <a:ext cx="2294637" cy="642174"/>
            </a:xfrm>
            <a:prstGeom prst="rect">
              <a:avLst/>
            </a:prstGeom>
            <a:solidFill>
              <a:srgbClr val="B3C5E7"/>
            </a:solidFill>
          </p:spPr>
          <p:txBody>
            <a:bodyPr lIns="0" tIns="0" rIns="0" bIns="0">
              <a:spAutoFit/>
            </a:bodyPr>
            <a:lstStyle>
              <a:lvl1pPr marL="17463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11000"/>
                </a:lnSpc>
              </a:pP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After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Training,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maintain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a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register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for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individual’s attendance record so that if training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is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missed,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we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can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call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next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time</a:t>
              </a:r>
              <a:endParaRPr lang="en-US" altLang="en-US" sz="1400"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130" name="object 10"/>
            <p:cNvSpPr>
              <a:spLocks/>
            </p:cNvSpPr>
            <p:nvPr/>
          </p:nvSpPr>
          <p:spPr bwMode="auto">
            <a:xfrm>
              <a:off x="8546109" y="3919887"/>
              <a:ext cx="1425151" cy="750002"/>
            </a:xfrm>
            <a:custGeom>
              <a:avLst/>
              <a:gdLst>
                <a:gd name="T0" fmla="*/ 0 w 1571625"/>
                <a:gd name="T1" fmla="*/ 695324 h 695325"/>
                <a:gd name="T2" fmla="*/ 1571624 w 1571625"/>
                <a:gd name="T3" fmla="*/ 695324 h 695325"/>
                <a:gd name="T4" fmla="*/ 1571624 w 1571625"/>
                <a:gd name="T5" fmla="*/ 0 h 695325"/>
                <a:gd name="T6" fmla="*/ 0 w 1571625"/>
                <a:gd name="T7" fmla="*/ 0 h 695325"/>
                <a:gd name="T8" fmla="*/ 0 w 1571625"/>
                <a:gd name="T9" fmla="*/ 695324 h 695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71625" h="695325">
                  <a:moveTo>
                    <a:pt x="0" y="695324"/>
                  </a:moveTo>
                  <a:lnTo>
                    <a:pt x="1571624" y="695324"/>
                  </a:lnTo>
                  <a:lnTo>
                    <a:pt x="1571624" y="0"/>
                  </a:lnTo>
                  <a:lnTo>
                    <a:pt x="0" y="0"/>
                  </a:lnTo>
                  <a:lnTo>
                    <a:pt x="0" y="695324"/>
                  </a:lnTo>
                  <a:close/>
                </a:path>
              </a:pathLst>
            </a:custGeom>
            <a:noFill/>
            <a:ln w="28574">
              <a:solidFill>
                <a:srgbClr val="6FAC4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11" name="object 11"/>
            <p:cNvSpPr txBox="1"/>
            <p:nvPr/>
          </p:nvSpPr>
          <p:spPr>
            <a:xfrm>
              <a:off x="8625284" y="3974589"/>
              <a:ext cx="1268240" cy="636321"/>
            </a:xfrm>
            <a:prstGeom prst="rect">
              <a:avLst/>
            </a:prstGeom>
            <a:solidFill>
              <a:srgbClr val="B3C5E7"/>
            </a:solidFill>
          </p:spPr>
          <p:txBody>
            <a:bodyPr lIns="0" tIns="0" rIns="0" bIns="0">
              <a:spAutoFit/>
            </a:bodyPr>
            <a:lstStyle>
              <a:lvl1pPr marL="17463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Ready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the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Training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material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and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Video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for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selected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Individual</a:t>
              </a:r>
              <a:endParaRPr lang="en-US" altLang="en-US" sz="1400"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132" name="object 12"/>
            <p:cNvSpPr>
              <a:spLocks/>
            </p:cNvSpPr>
            <p:nvPr/>
          </p:nvSpPr>
          <p:spPr bwMode="auto">
            <a:xfrm>
              <a:off x="2181874" y="1348856"/>
              <a:ext cx="1517282" cy="709696"/>
            </a:xfrm>
            <a:custGeom>
              <a:avLst/>
              <a:gdLst>
                <a:gd name="T0" fmla="*/ 0 w 1672589"/>
                <a:gd name="T1" fmla="*/ 782324 h 782319"/>
                <a:gd name="T2" fmla="*/ 1672589 w 1672589"/>
                <a:gd name="T3" fmla="*/ 782324 h 782319"/>
                <a:gd name="T4" fmla="*/ 1672589 w 1672589"/>
                <a:gd name="T5" fmla="*/ 0 h 782319"/>
                <a:gd name="T6" fmla="*/ 0 w 1672589"/>
                <a:gd name="T7" fmla="*/ 0 h 782319"/>
                <a:gd name="T8" fmla="*/ 0 w 1672589"/>
                <a:gd name="T9" fmla="*/ 782324 h 782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72589" h="782319">
                  <a:moveTo>
                    <a:pt x="0" y="782324"/>
                  </a:moveTo>
                  <a:lnTo>
                    <a:pt x="1672589" y="782324"/>
                  </a:lnTo>
                  <a:lnTo>
                    <a:pt x="1672589" y="0"/>
                  </a:lnTo>
                  <a:lnTo>
                    <a:pt x="0" y="0"/>
                  </a:lnTo>
                  <a:lnTo>
                    <a:pt x="0" y="782324"/>
                  </a:lnTo>
                  <a:close/>
                </a:path>
              </a:pathLst>
            </a:custGeom>
            <a:noFill/>
            <a:ln w="28574">
              <a:solidFill>
                <a:srgbClr val="6FAC4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13" name="object 13"/>
            <p:cNvSpPr txBox="1"/>
            <p:nvPr/>
          </p:nvSpPr>
          <p:spPr>
            <a:xfrm>
              <a:off x="2261048" y="1491370"/>
              <a:ext cx="1358932" cy="477241"/>
            </a:xfrm>
            <a:prstGeom prst="rect">
              <a:avLst/>
            </a:prstGeom>
            <a:solidFill>
              <a:srgbClr val="B3C5E7"/>
            </a:solidFill>
          </p:spPr>
          <p:txBody>
            <a:bodyPr lIns="0" tIns="0" rIns="0" bIns="0">
              <a:spAutoFit/>
            </a:bodyPr>
            <a:lstStyle>
              <a:lvl1pPr marL="17463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Application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forms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scrutiny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as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per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check</a:t>
              </a:r>
              <a:r>
                <a:rPr lang="en-US" altLang="en-US" sz="1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1400" b="1">
                  <a:ea typeface="Calibri" panose="020F0502020204030204" pitchFamily="34" charset="0"/>
                  <a:cs typeface="Calibri" panose="020F0502020204030204" pitchFamily="34" charset="0"/>
                </a:rPr>
                <a:t>list</a:t>
              </a:r>
              <a:endParaRPr lang="en-US" altLang="en-US" sz="1400"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" name="object 14"/>
            <p:cNvSpPr txBox="1"/>
            <p:nvPr/>
          </p:nvSpPr>
          <p:spPr>
            <a:xfrm>
              <a:off x="5531698" y="842945"/>
              <a:ext cx="2124770" cy="247917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marL="11516">
                <a:defRPr/>
              </a:pPr>
              <a:r>
                <a:rPr sz="2400" spc="-5" dirty="0">
                  <a:solidFill>
                    <a:srgbClr val="FF0000"/>
                  </a:solidFill>
                  <a:latin typeface="Georgia"/>
                  <a:cs typeface="Georgia"/>
                </a:rPr>
                <a:t>4</a:t>
              </a:r>
              <a:r>
                <a:rPr sz="2400" dirty="0">
                  <a:solidFill>
                    <a:srgbClr val="FF0000"/>
                  </a:solidFill>
                  <a:latin typeface="Georgia"/>
                  <a:cs typeface="Georgia"/>
                </a:rPr>
                <a:t>.</a:t>
              </a:r>
              <a:r>
                <a:rPr sz="2400" dirty="0">
                  <a:solidFill>
                    <a:srgbClr val="FF0000"/>
                  </a:solidFill>
                  <a:latin typeface="Times New Roman"/>
                  <a:cs typeface="Times New Roman"/>
                </a:rPr>
                <a:t> </a:t>
              </a:r>
              <a:r>
                <a:rPr sz="2400" spc="-68" dirty="0">
                  <a:solidFill>
                    <a:srgbClr val="FF0000"/>
                  </a:solidFill>
                  <a:latin typeface="Times New Roman"/>
                  <a:cs typeface="Times New Roman"/>
                </a:rPr>
                <a:t> </a:t>
              </a:r>
              <a:r>
                <a:rPr sz="2400" spc="-9" dirty="0">
                  <a:solidFill>
                    <a:srgbClr val="FF0000"/>
                  </a:solidFill>
                  <a:latin typeface="Georgia"/>
                  <a:cs typeface="Georgia"/>
                </a:rPr>
                <a:t>T</a:t>
              </a:r>
              <a:r>
                <a:rPr sz="2400" dirty="0">
                  <a:solidFill>
                    <a:srgbClr val="FF0000"/>
                  </a:solidFill>
                  <a:latin typeface="Georgia"/>
                  <a:cs typeface="Georgia"/>
                </a:rPr>
                <a:t>rai</a:t>
              </a:r>
              <a:r>
                <a:rPr sz="2400" spc="-5" dirty="0">
                  <a:solidFill>
                    <a:srgbClr val="FF0000"/>
                  </a:solidFill>
                  <a:latin typeface="Georgia"/>
                  <a:cs typeface="Georgia"/>
                </a:rPr>
                <a:t>n</a:t>
              </a:r>
              <a:r>
                <a:rPr sz="2400" dirty="0">
                  <a:solidFill>
                    <a:srgbClr val="FF0000"/>
                  </a:solidFill>
                  <a:latin typeface="Georgia"/>
                  <a:cs typeface="Georgia"/>
                </a:rPr>
                <a:t>i</a:t>
              </a:r>
              <a:r>
                <a:rPr sz="2400" spc="-9" dirty="0">
                  <a:solidFill>
                    <a:srgbClr val="FF0000"/>
                  </a:solidFill>
                  <a:latin typeface="Georgia"/>
                  <a:cs typeface="Georgia"/>
                </a:rPr>
                <a:t>n</a:t>
              </a:r>
              <a:r>
                <a:rPr sz="2400" dirty="0">
                  <a:solidFill>
                    <a:srgbClr val="FF0000"/>
                  </a:solidFill>
                  <a:latin typeface="Georgia"/>
                  <a:cs typeface="Georgia"/>
                </a:rPr>
                <a:t>g</a:t>
              </a:r>
              <a:r>
                <a:rPr sz="2400" spc="-9" dirty="0">
                  <a:solidFill>
                    <a:srgbClr val="FF0000"/>
                  </a:solidFill>
                  <a:latin typeface="Times New Roman"/>
                  <a:cs typeface="Times New Roman"/>
                </a:rPr>
                <a:t> </a:t>
              </a:r>
              <a:r>
                <a:rPr sz="2400" spc="-9" dirty="0">
                  <a:solidFill>
                    <a:srgbClr val="FF0000"/>
                  </a:solidFill>
                  <a:latin typeface="Georgia"/>
                  <a:cs typeface="Georgia"/>
                </a:rPr>
                <a:t>L</a:t>
              </a:r>
              <a:r>
                <a:rPr sz="2400" dirty="0">
                  <a:solidFill>
                    <a:srgbClr val="FF0000"/>
                  </a:solidFill>
                  <a:latin typeface="Georgia"/>
                  <a:cs typeface="Georgia"/>
                </a:rPr>
                <a:t>evel</a:t>
              </a:r>
              <a:endParaRPr sz="2400" dirty="0">
                <a:latin typeface="Georgia"/>
                <a:cs typeface="Georgia"/>
              </a:endParaRPr>
            </a:p>
          </p:txBody>
        </p:sp>
        <p:sp>
          <p:nvSpPr>
            <p:cNvPr id="5135" name="object 15"/>
            <p:cNvSpPr>
              <a:spLocks/>
            </p:cNvSpPr>
            <p:nvPr/>
          </p:nvSpPr>
          <p:spPr bwMode="auto">
            <a:xfrm>
              <a:off x="3761056" y="1597897"/>
              <a:ext cx="380040" cy="112285"/>
            </a:xfrm>
            <a:custGeom>
              <a:avLst/>
              <a:gdLst>
                <a:gd name="T0" fmla="*/ 357240 w 419735"/>
                <a:gd name="T1" fmla="*/ 0 h 123825"/>
                <a:gd name="T2" fmla="*/ 357240 w 419735"/>
                <a:gd name="T3" fmla="*/ 30998 h 123825"/>
                <a:gd name="T4" fmla="*/ 0 w 419735"/>
                <a:gd name="T5" fmla="*/ 30998 h 123825"/>
                <a:gd name="T6" fmla="*/ 0 w 419735"/>
                <a:gd name="T7" fmla="*/ 92963 h 123825"/>
                <a:gd name="T8" fmla="*/ 357240 w 419735"/>
                <a:gd name="T9" fmla="*/ 92963 h 123825"/>
                <a:gd name="T10" fmla="*/ 357240 w 419735"/>
                <a:gd name="T11" fmla="*/ 123809 h 123825"/>
                <a:gd name="T12" fmla="*/ 419115 w 419735"/>
                <a:gd name="T13" fmla="*/ 61965 h 123825"/>
                <a:gd name="T14" fmla="*/ 357240 w 419735"/>
                <a:gd name="T15" fmla="*/ 0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9735" h="123825">
                  <a:moveTo>
                    <a:pt x="357240" y="0"/>
                  </a:moveTo>
                  <a:lnTo>
                    <a:pt x="357240" y="30998"/>
                  </a:lnTo>
                  <a:lnTo>
                    <a:pt x="0" y="30998"/>
                  </a:lnTo>
                  <a:lnTo>
                    <a:pt x="0" y="92963"/>
                  </a:lnTo>
                  <a:lnTo>
                    <a:pt x="357240" y="92963"/>
                  </a:lnTo>
                  <a:lnTo>
                    <a:pt x="357240" y="123809"/>
                  </a:lnTo>
                  <a:lnTo>
                    <a:pt x="419115" y="61965"/>
                  </a:lnTo>
                  <a:lnTo>
                    <a:pt x="357240" y="0"/>
                  </a:lnTo>
                  <a:close/>
                </a:path>
              </a:pathLst>
            </a:custGeom>
            <a:solidFill>
              <a:srgbClr val="5B9A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5136" name="object 16"/>
            <p:cNvSpPr>
              <a:spLocks/>
            </p:cNvSpPr>
            <p:nvPr/>
          </p:nvSpPr>
          <p:spPr bwMode="auto">
            <a:xfrm>
              <a:off x="3761056" y="1597897"/>
              <a:ext cx="380040" cy="112285"/>
            </a:xfrm>
            <a:custGeom>
              <a:avLst/>
              <a:gdLst>
                <a:gd name="T0" fmla="*/ 0 w 419735"/>
                <a:gd name="T1" fmla="*/ 30998 h 123825"/>
                <a:gd name="T2" fmla="*/ 357240 w 419735"/>
                <a:gd name="T3" fmla="*/ 30998 h 123825"/>
                <a:gd name="T4" fmla="*/ 357240 w 419735"/>
                <a:gd name="T5" fmla="*/ 0 h 123825"/>
                <a:gd name="T6" fmla="*/ 419115 w 419735"/>
                <a:gd name="T7" fmla="*/ 61965 h 123825"/>
                <a:gd name="T8" fmla="*/ 357240 w 419735"/>
                <a:gd name="T9" fmla="*/ 123809 h 123825"/>
                <a:gd name="T10" fmla="*/ 357240 w 419735"/>
                <a:gd name="T11" fmla="*/ 92963 h 123825"/>
                <a:gd name="T12" fmla="*/ 0 w 419735"/>
                <a:gd name="T13" fmla="*/ 92963 h 123825"/>
                <a:gd name="T14" fmla="*/ 0 w 419735"/>
                <a:gd name="T15" fmla="*/ 30998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9735" h="123825">
                  <a:moveTo>
                    <a:pt x="0" y="30998"/>
                  </a:moveTo>
                  <a:lnTo>
                    <a:pt x="357240" y="30998"/>
                  </a:lnTo>
                  <a:lnTo>
                    <a:pt x="357240" y="0"/>
                  </a:lnTo>
                  <a:lnTo>
                    <a:pt x="419115" y="61965"/>
                  </a:lnTo>
                  <a:lnTo>
                    <a:pt x="357240" y="123809"/>
                  </a:lnTo>
                  <a:lnTo>
                    <a:pt x="357240" y="92963"/>
                  </a:lnTo>
                  <a:lnTo>
                    <a:pt x="0" y="92963"/>
                  </a:lnTo>
                  <a:lnTo>
                    <a:pt x="0" y="30998"/>
                  </a:lnTo>
                  <a:close/>
                </a:path>
              </a:pathLst>
            </a:custGeom>
            <a:noFill/>
            <a:ln w="12700">
              <a:solidFill>
                <a:srgbClr val="40709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5137" name="object 17"/>
            <p:cNvSpPr>
              <a:spLocks/>
            </p:cNvSpPr>
            <p:nvPr/>
          </p:nvSpPr>
          <p:spPr bwMode="auto">
            <a:xfrm>
              <a:off x="5531698" y="1571985"/>
              <a:ext cx="380040" cy="112285"/>
            </a:xfrm>
            <a:custGeom>
              <a:avLst/>
              <a:gdLst>
                <a:gd name="T0" fmla="*/ 357256 w 419100"/>
                <a:gd name="T1" fmla="*/ 0 h 123825"/>
                <a:gd name="T2" fmla="*/ 357256 w 419100"/>
                <a:gd name="T3" fmla="*/ 30967 h 123825"/>
                <a:gd name="T4" fmla="*/ 0 w 419100"/>
                <a:gd name="T5" fmla="*/ 30967 h 123825"/>
                <a:gd name="T6" fmla="*/ 0 w 419100"/>
                <a:gd name="T7" fmla="*/ 92963 h 123825"/>
                <a:gd name="T8" fmla="*/ 357256 w 419100"/>
                <a:gd name="T9" fmla="*/ 92963 h 123825"/>
                <a:gd name="T10" fmla="*/ 357256 w 419100"/>
                <a:gd name="T11" fmla="*/ 123809 h 123825"/>
                <a:gd name="T12" fmla="*/ 419099 w 419100"/>
                <a:gd name="T13" fmla="*/ 61965 h 123825"/>
                <a:gd name="T14" fmla="*/ 357256 w 419100"/>
                <a:gd name="T15" fmla="*/ 0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9100" h="123825">
                  <a:moveTo>
                    <a:pt x="357256" y="0"/>
                  </a:moveTo>
                  <a:lnTo>
                    <a:pt x="357256" y="30967"/>
                  </a:lnTo>
                  <a:lnTo>
                    <a:pt x="0" y="30967"/>
                  </a:lnTo>
                  <a:lnTo>
                    <a:pt x="0" y="92963"/>
                  </a:lnTo>
                  <a:lnTo>
                    <a:pt x="357256" y="92963"/>
                  </a:lnTo>
                  <a:lnTo>
                    <a:pt x="357256" y="123809"/>
                  </a:lnTo>
                  <a:lnTo>
                    <a:pt x="419099" y="61965"/>
                  </a:lnTo>
                  <a:lnTo>
                    <a:pt x="357256" y="0"/>
                  </a:lnTo>
                  <a:close/>
                </a:path>
              </a:pathLst>
            </a:custGeom>
            <a:solidFill>
              <a:srgbClr val="5B9A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5138" name="object 18"/>
            <p:cNvSpPr>
              <a:spLocks/>
            </p:cNvSpPr>
            <p:nvPr/>
          </p:nvSpPr>
          <p:spPr bwMode="auto">
            <a:xfrm>
              <a:off x="5531698" y="1571985"/>
              <a:ext cx="380040" cy="112285"/>
            </a:xfrm>
            <a:custGeom>
              <a:avLst/>
              <a:gdLst>
                <a:gd name="T0" fmla="*/ 0 w 419100"/>
                <a:gd name="T1" fmla="*/ 30967 h 123825"/>
                <a:gd name="T2" fmla="*/ 357256 w 419100"/>
                <a:gd name="T3" fmla="*/ 30967 h 123825"/>
                <a:gd name="T4" fmla="*/ 357256 w 419100"/>
                <a:gd name="T5" fmla="*/ 0 h 123825"/>
                <a:gd name="T6" fmla="*/ 419099 w 419100"/>
                <a:gd name="T7" fmla="*/ 61965 h 123825"/>
                <a:gd name="T8" fmla="*/ 357256 w 419100"/>
                <a:gd name="T9" fmla="*/ 123809 h 123825"/>
                <a:gd name="T10" fmla="*/ 357256 w 419100"/>
                <a:gd name="T11" fmla="*/ 92963 h 123825"/>
                <a:gd name="T12" fmla="*/ 0 w 419100"/>
                <a:gd name="T13" fmla="*/ 92963 h 123825"/>
                <a:gd name="T14" fmla="*/ 0 w 419100"/>
                <a:gd name="T15" fmla="*/ 30967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9100" h="123825">
                  <a:moveTo>
                    <a:pt x="0" y="30967"/>
                  </a:moveTo>
                  <a:lnTo>
                    <a:pt x="357256" y="30967"/>
                  </a:lnTo>
                  <a:lnTo>
                    <a:pt x="357256" y="0"/>
                  </a:lnTo>
                  <a:lnTo>
                    <a:pt x="419099" y="61965"/>
                  </a:lnTo>
                  <a:lnTo>
                    <a:pt x="357256" y="123809"/>
                  </a:lnTo>
                  <a:lnTo>
                    <a:pt x="357256" y="92963"/>
                  </a:lnTo>
                  <a:lnTo>
                    <a:pt x="0" y="92963"/>
                  </a:lnTo>
                  <a:lnTo>
                    <a:pt x="0" y="30967"/>
                  </a:lnTo>
                  <a:close/>
                </a:path>
              </a:pathLst>
            </a:custGeom>
            <a:noFill/>
            <a:ln w="12700">
              <a:solidFill>
                <a:srgbClr val="40709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5139" name="object 19"/>
            <p:cNvSpPr>
              <a:spLocks/>
            </p:cNvSpPr>
            <p:nvPr/>
          </p:nvSpPr>
          <p:spPr bwMode="auto">
            <a:xfrm>
              <a:off x="8261078" y="1580622"/>
              <a:ext cx="380040" cy="112285"/>
            </a:xfrm>
            <a:custGeom>
              <a:avLst/>
              <a:gdLst>
                <a:gd name="T0" fmla="*/ 357256 w 419100"/>
                <a:gd name="T1" fmla="*/ 0 h 123825"/>
                <a:gd name="T2" fmla="*/ 357256 w 419100"/>
                <a:gd name="T3" fmla="*/ 30998 h 123825"/>
                <a:gd name="T4" fmla="*/ 0 w 419100"/>
                <a:gd name="T5" fmla="*/ 30998 h 123825"/>
                <a:gd name="T6" fmla="*/ 0 w 419100"/>
                <a:gd name="T7" fmla="*/ 92963 h 123825"/>
                <a:gd name="T8" fmla="*/ 357256 w 419100"/>
                <a:gd name="T9" fmla="*/ 92963 h 123825"/>
                <a:gd name="T10" fmla="*/ 357256 w 419100"/>
                <a:gd name="T11" fmla="*/ 123809 h 123825"/>
                <a:gd name="T12" fmla="*/ 419099 w 419100"/>
                <a:gd name="T13" fmla="*/ 61965 h 123825"/>
                <a:gd name="T14" fmla="*/ 357256 w 419100"/>
                <a:gd name="T15" fmla="*/ 0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9100" h="123825">
                  <a:moveTo>
                    <a:pt x="357256" y="0"/>
                  </a:moveTo>
                  <a:lnTo>
                    <a:pt x="357256" y="30998"/>
                  </a:lnTo>
                  <a:lnTo>
                    <a:pt x="0" y="30998"/>
                  </a:lnTo>
                  <a:lnTo>
                    <a:pt x="0" y="92963"/>
                  </a:lnTo>
                  <a:lnTo>
                    <a:pt x="357256" y="92963"/>
                  </a:lnTo>
                  <a:lnTo>
                    <a:pt x="357256" y="123809"/>
                  </a:lnTo>
                  <a:lnTo>
                    <a:pt x="419099" y="61965"/>
                  </a:lnTo>
                  <a:lnTo>
                    <a:pt x="357256" y="0"/>
                  </a:lnTo>
                  <a:close/>
                </a:path>
              </a:pathLst>
            </a:custGeom>
            <a:solidFill>
              <a:srgbClr val="5B9A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5140" name="object 20"/>
            <p:cNvSpPr>
              <a:spLocks/>
            </p:cNvSpPr>
            <p:nvPr/>
          </p:nvSpPr>
          <p:spPr bwMode="auto">
            <a:xfrm>
              <a:off x="8261078" y="1580622"/>
              <a:ext cx="380040" cy="112285"/>
            </a:xfrm>
            <a:custGeom>
              <a:avLst/>
              <a:gdLst>
                <a:gd name="T0" fmla="*/ 0 w 419100"/>
                <a:gd name="T1" fmla="*/ 30998 h 123825"/>
                <a:gd name="T2" fmla="*/ 357256 w 419100"/>
                <a:gd name="T3" fmla="*/ 30998 h 123825"/>
                <a:gd name="T4" fmla="*/ 357256 w 419100"/>
                <a:gd name="T5" fmla="*/ 0 h 123825"/>
                <a:gd name="T6" fmla="*/ 419099 w 419100"/>
                <a:gd name="T7" fmla="*/ 61965 h 123825"/>
                <a:gd name="T8" fmla="*/ 357256 w 419100"/>
                <a:gd name="T9" fmla="*/ 123809 h 123825"/>
                <a:gd name="T10" fmla="*/ 357256 w 419100"/>
                <a:gd name="T11" fmla="*/ 92963 h 123825"/>
                <a:gd name="T12" fmla="*/ 0 w 419100"/>
                <a:gd name="T13" fmla="*/ 92963 h 123825"/>
                <a:gd name="T14" fmla="*/ 0 w 419100"/>
                <a:gd name="T15" fmla="*/ 30998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9100" h="123825">
                  <a:moveTo>
                    <a:pt x="0" y="30998"/>
                  </a:moveTo>
                  <a:lnTo>
                    <a:pt x="357256" y="30998"/>
                  </a:lnTo>
                  <a:lnTo>
                    <a:pt x="357256" y="0"/>
                  </a:lnTo>
                  <a:lnTo>
                    <a:pt x="419099" y="61965"/>
                  </a:lnTo>
                  <a:lnTo>
                    <a:pt x="357256" y="123809"/>
                  </a:lnTo>
                  <a:lnTo>
                    <a:pt x="357256" y="92963"/>
                  </a:lnTo>
                  <a:lnTo>
                    <a:pt x="0" y="92963"/>
                  </a:lnTo>
                  <a:lnTo>
                    <a:pt x="0" y="30998"/>
                  </a:lnTo>
                  <a:close/>
                </a:path>
              </a:pathLst>
            </a:custGeom>
            <a:noFill/>
            <a:ln w="12700">
              <a:solidFill>
                <a:srgbClr val="40709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5141" name="object 21"/>
            <p:cNvSpPr>
              <a:spLocks/>
            </p:cNvSpPr>
            <p:nvPr/>
          </p:nvSpPr>
          <p:spPr bwMode="auto">
            <a:xfrm>
              <a:off x="10165599" y="1571985"/>
              <a:ext cx="380040" cy="113725"/>
            </a:xfrm>
            <a:custGeom>
              <a:avLst/>
              <a:gdLst>
                <a:gd name="T0" fmla="*/ 357103 w 419100"/>
                <a:gd name="T1" fmla="*/ 0 h 124460"/>
                <a:gd name="T2" fmla="*/ 357103 w 419100"/>
                <a:gd name="T3" fmla="*/ 30998 h 124460"/>
                <a:gd name="T4" fmla="*/ 0 w 419100"/>
                <a:gd name="T5" fmla="*/ 30998 h 124460"/>
                <a:gd name="T6" fmla="*/ 0 w 419100"/>
                <a:gd name="T7" fmla="*/ 92963 h 124460"/>
                <a:gd name="T8" fmla="*/ 357103 w 419100"/>
                <a:gd name="T9" fmla="*/ 92963 h 124460"/>
                <a:gd name="T10" fmla="*/ 357103 w 419100"/>
                <a:gd name="T11" fmla="*/ 123840 h 124460"/>
                <a:gd name="T12" fmla="*/ 419099 w 419100"/>
                <a:gd name="T13" fmla="*/ 61996 h 124460"/>
                <a:gd name="T14" fmla="*/ 357103 w 419100"/>
                <a:gd name="T15" fmla="*/ 0 h 1244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9100" h="124460">
                  <a:moveTo>
                    <a:pt x="357103" y="0"/>
                  </a:moveTo>
                  <a:lnTo>
                    <a:pt x="357103" y="30998"/>
                  </a:lnTo>
                  <a:lnTo>
                    <a:pt x="0" y="30998"/>
                  </a:lnTo>
                  <a:lnTo>
                    <a:pt x="0" y="92963"/>
                  </a:lnTo>
                  <a:lnTo>
                    <a:pt x="357103" y="92963"/>
                  </a:lnTo>
                  <a:lnTo>
                    <a:pt x="357103" y="123840"/>
                  </a:lnTo>
                  <a:lnTo>
                    <a:pt x="419099" y="61996"/>
                  </a:lnTo>
                  <a:lnTo>
                    <a:pt x="357103" y="0"/>
                  </a:lnTo>
                  <a:close/>
                </a:path>
              </a:pathLst>
            </a:custGeom>
            <a:solidFill>
              <a:srgbClr val="5B9A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5142" name="object 22"/>
            <p:cNvSpPr>
              <a:spLocks/>
            </p:cNvSpPr>
            <p:nvPr/>
          </p:nvSpPr>
          <p:spPr bwMode="auto">
            <a:xfrm>
              <a:off x="10165599" y="1571985"/>
              <a:ext cx="380040" cy="113725"/>
            </a:xfrm>
            <a:custGeom>
              <a:avLst/>
              <a:gdLst>
                <a:gd name="T0" fmla="*/ 0 w 419100"/>
                <a:gd name="T1" fmla="*/ 30998 h 124460"/>
                <a:gd name="T2" fmla="*/ 357103 w 419100"/>
                <a:gd name="T3" fmla="*/ 30998 h 124460"/>
                <a:gd name="T4" fmla="*/ 357103 w 419100"/>
                <a:gd name="T5" fmla="*/ 0 h 124460"/>
                <a:gd name="T6" fmla="*/ 419099 w 419100"/>
                <a:gd name="T7" fmla="*/ 61996 h 124460"/>
                <a:gd name="T8" fmla="*/ 357103 w 419100"/>
                <a:gd name="T9" fmla="*/ 123840 h 124460"/>
                <a:gd name="T10" fmla="*/ 357103 w 419100"/>
                <a:gd name="T11" fmla="*/ 92963 h 124460"/>
                <a:gd name="T12" fmla="*/ 0 w 419100"/>
                <a:gd name="T13" fmla="*/ 92963 h 124460"/>
                <a:gd name="T14" fmla="*/ 0 w 419100"/>
                <a:gd name="T15" fmla="*/ 30998 h 1244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9100" h="124460">
                  <a:moveTo>
                    <a:pt x="0" y="30998"/>
                  </a:moveTo>
                  <a:lnTo>
                    <a:pt x="357103" y="30998"/>
                  </a:lnTo>
                  <a:lnTo>
                    <a:pt x="357103" y="0"/>
                  </a:lnTo>
                  <a:lnTo>
                    <a:pt x="419099" y="61996"/>
                  </a:lnTo>
                  <a:lnTo>
                    <a:pt x="357103" y="123840"/>
                  </a:lnTo>
                  <a:lnTo>
                    <a:pt x="357103" y="92963"/>
                  </a:lnTo>
                  <a:lnTo>
                    <a:pt x="0" y="92963"/>
                  </a:lnTo>
                  <a:lnTo>
                    <a:pt x="0" y="30998"/>
                  </a:lnTo>
                  <a:close/>
                </a:path>
              </a:pathLst>
            </a:custGeom>
            <a:noFill/>
            <a:ln w="12700">
              <a:solidFill>
                <a:srgbClr val="40709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5143" name="object 23"/>
            <p:cNvSpPr>
              <a:spLocks/>
            </p:cNvSpPr>
            <p:nvPr/>
          </p:nvSpPr>
          <p:spPr bwMode="auto">
            <a:xfrm>
              <a:off x="10472222" y="2262967"/>
              <a:ext cx="129559" cy="1796554"/>
            </a:xfrm>
            <a:custGeom>
              <a:avLst/>
              <a:gdLst>
                <a:gd name="T0" fmla="*/ 142890 w 143509"/>
                <a:gd name="T1" fmla="*/ 1909846 h 1981200"/>
                <a:gd name="T2" fmla="*/ 0 w 143509"/>
                <a:gd name="T3" fmla="*/ 1909846 h 1981200"/>
                <a:gd name="T4" fmla="*/ 71506 w 143509"/>
                <a:gd name="T5" fmla="*/ 1981199 h 1981200"/>
                <a:gd name="T6" fmla="*/ 142890 w 143509"/>
                <a:gd name="T7" fmla="*/ 1909846 h 1981200"/>
                <a:gd name="T8" fmla="*/ 107198 w 143509"/>
                <a:gd name="T9" fmla="*/ 0 h 1981200"/>
                <a:gd name="T10" fmla="*/ 35692 w 143509"/>
                <a:gd name="T11" fmla="*/ 0 h 1981200"/>
                <a:gd name="T12" fmla="*/ 35692 w 143509"/>
                <a:gd name="T13" fmla="*/ 1909846 h 1981200"/>
                <a:gd name="T14" fmla="*/ 107198 w 143509"/>
                <a:gd name="T15" fmla="*/ 1909846 h 1981200"/>
                <a:gd name="T16" fmla="*/ 107198 w 143509"/>
                <a:gd name="T17" fmla="*/ 0 h 1981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3509" h="1981200">
                  <a:moveTo>
                    <a:pt x="142890" y="1909846"/>
                  </a:moveTo>
                  <a:lnTo>
                    <a:pt x="0" y="1909846"/>
                  </a:lnTo>
                  <a:lnTo>
                    <a:pt x="71506" y="1981199"/>
                  </a:lnTo>
                  <a:lnTo>
                    <a:pt x="142890" y="1909846"/>
                  </a:lnTo>
                  <a:close/>
                </a:path>
                <a:path w="143509" h="1981200">
                  <a:moveTo>
                    <a:pt x="107198" y="0"/>
                  </a:moveTo>
                  <a:lnTo>
                    <a:pt x="35692" y="0"/>
                  </a:lnTo>
                  <a:lnTo>
                    <a:pt x="35692" y="1909846"/>
                  </a:lnTo>
                  <a:lnTo>
                    <a:pt x="107198" y="1909846"/>
                  </a:lnTo>
                  <a:lnTo>
                    <a:pt x="107198" y="0"/>
                  </a:lnTo>
                  <a:close/>
                </a:path>
              </a:pathLst>
            </a:custGeom>
            <a:solidFill>
              <a:srgbClr val="5B9A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5144" name="object 24"/>
            <p:cNvSpPr>
              <a:spLocks/>
            </p:cNvSpPr>
            <p:nvPr/>
          </p:nvSpPr>
          <p:spPr bwMode="auto">
            <a:xfrm>
              <a:off x="10472222" y="2262967"/>
              <a:ext cx="129559" cy="1796554"/>
            </a:xfrm>
            <a:custGeom>
              <a:avLst/>
              <a:gdLst>
                <a:gd name="T0" fmla="*/ 0 w 143509"/>
                <a:gd name="T1" fmla="*/ 1909846 h 1981200"/>
                <a:gd name="T2" fmla="*/ 35692 w 143509"/>
                <a:gd name="T3" fmla="*/ 1909846 h 1981200"/>
                <a:gd name="T4" fmla="*/ 35692 w 143509"/>
                <a:gd name="T5" fmla="*/ 0 h 1981200"/>
                <a:gd name="T6" fmla="*/ 107198 w 143509"/>
                <a:gd name="T7" fmla="*/ 0 h 1981200"/>
                <a:gd name="T8" fmla="*/ 107198 w 143509"/>
                <a:gd name="T9" fmla="*/ 1909846 h 1981200"/>
                <a:gd name="T10" fmla="*/ 142890 w 143509"/>
                <a:gd name="T11" fmla="*/ 1909846 h 1981200"/>
                <a:gd name="T12" fmla="*/ 71506 w 143509"/>
                <a:gd name="T13" fmla="*/ 1981199 h 1981200"/>
                <a:gd name="T14" fmla="*/ 0 w 143509"/>
                <a:gd name="T15" fmla="*/ 1909846 h 1981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3509" h="1981200">
                  <a:moveTo>
                    <a:pt x="0" y="1909846"/>
                  </a:moveTo>
                  <a:lnTo>
                    <a:pt x="35692" y="1909846"/>
                  </a:lnTo>
                  <a:lnTo>
                    <a:pt x="35692" y="0"/>
                  </a:lnTo>
                  <a:lnTo>
                    <a:pt x="107198" y="0"/>
                  </a:lnTo>
                  <a:lnTo>
                    <a:pt x="107198" y="1909846"/>
                  </a:lnTo>
                  <a:lnTo>
                    <a:pt x="142890" y="1909846"/>
                  </a:lnTo>
                  <a:lnTo>
                    <a:pt x="71506" y="1981199"/>
                  </a:lnTo>
                  <a:lnTo>
                    <a:pt x="0" y="1909846"/>
                  </a:lnTo>
                  <a:close/>
                </a:path>
              </a:pathLst>
            </a:custGeom>
            <a:noFill/>
            <a:ln w="12700">
              <a:solidFill>
                <a:srgbClr val="40709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5145" name="object 25"/>
            <p:cNvSpPr>
              <a:spLocks/>
            </p:cNvSpPr>
            <p:nvPr/>
          </p:nvSpPr>
          <p:spPr bwMode="auto">
            <a:xfrm>
              <a:off x="7855126" y="4310003"/>
              <a:ext cx="414589" cy="112285"/>
            </a:xfrm>
            <a:custGeom>
              <a:avLst/>
              <a:gdLst>
                <a:gd name="T0" fmla="*/ 61965 w 457200"/>
                <a:gd name="T1" fmla="*/ 0 h 123825"/>
                <a:gd name="T2" fmla="*/ 0 w 457200"/>
                <a:gd name="T3" fmla="*/ 61853 h 123825"/>
                <a:gd name="T4" fmla="*/ 61965 w 457200"/>
                <a:gd name="T5" fmla="*/ 123824 h 123825"/>
                <a:gd name="T6" fmla="*/ 61965 w 457200"/>
                <a:gd name="T7" fmla="*/ 92845 h 123825"/>
                <a:gd name="T8" fmla="*/ 457199 w 457200"/>
                <a:gd name="T9" fmla="*/ 92845 h 123825"/>
                <a:gd name="T10" fmla="*/ 457199 w 457200"/>
                <a:gd name="T11" fmla="*/ 30860 h 123825"/>
                <a:gd name="T12" fmla="*/ 61965 w 457200"/>
                <a:gd name="T13" fmla="*/ 30860 h 123825"/>
                <a:gd name="T14" fmla="*/ 61965 w 457200"/>
                <a:gd name="T15" fmla="*/ 0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7200" h="123825">
                  <a:moveTo>
                    <a:pt x="61965" y="0"/>
                  </a:moveTo>
                  <a:lnTo>
                    <a:pt x="0" y="61853"/>
                  </a:lnTo>
                  <a:lnTo>
                    <a:pt x="61965" y="123824"/>
                  </a:lnTo>
                  <a:lnTo>
                    <a:pt x="61965" y="92845"/>
                  </a:lnTo>
                  <a:lnTo>
                    <a:pt x="457199" y="92845"/>
                  </a:lnTo>
                  <a:lnTo>
                    <a:pt x="457199" y="30860"/>
                  </a:lnTo>
                  <a:lnTo>
                    <a:pt x="61965" y="30860"/>
                  </a:lnTo>
                  <a:lnTo>
                    <a:pt x="61965" y="0"/>
                  </a:lnTo>
                  <a:close/>
                </a:path>
              </a:pathLst>
            </a:custGeom>
            <a:solidFill>
              <a:srgbClr val="5B9A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5146" name="object 26"/>
            <p:cNvSpPr>
              <a:spLocks/>
            </p:cNvSpPr>
            <p:nvPr/>
          </p:nvSpPr>
          <p:spPr bwMode="auto">
            <a:xfrm>
              <a:off x="7855126" y="4310003"/>
              <a:ext cx="414589" cy="112285"/>
            </a:xfrm>
            <a:custGeom>
              <a:avLst/>
              <a:gdLst>
                <a:gd name="T0" fmla="*/ 0 w 457200"/>
                <a:gd name="T1" fmla="*/ 61853 h 123825"/>
                <a:gd name="T2" fmla="*/ 61965 w 457200"/>
                <a:gd name="T3" fmla="*/ 0 h 123825"/>
                <a:gd name="T4" fmla="*/ 61965 w 457200"/>
                <a:gd name="T5" fmla="*/ 30860 h 123825"/>
                <a:gd name="T6" fmla="*/ 457199 w 457200"/>
                <a:gd name="T7" fmla="*/ 30860 h 123825"/>
                <a:gd name="T8" fmla="*/ 457199 w 457200"/>
                <a:gd name="T9" fmla="*/ 92845 h 123825"/>
                <a:gd name="T10" fmla="*/ 61965 w 457200"/>
                <a:gd name="T11" fmla="*/ 92845 h 123825"/>
                <a:gd name="T12" fmla="*/ 61965 w 457200"/>
                <a:gd name="T13" fmla="*/ 123824 h 123825"/>
                <a:gd name="T14" fmla="*/ 0 w 457200"/>
                <a:gd name="T15" fmla="*/ 61853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7200" h="123825">
                  <a:moveTo>
                    <a:pt x="0" y="61853"/>
                  </a:moveTo>
                  <a:lnTo>
                    <a:pt x="61965" y="0"/>
                  </a:lnTo>
                  <a:lnTo>
                    <a:pt x="61965" y="30860"/>
                  </a:lnTo>
                  <a:lnTo>
                    <a:pt x="457199" y="30860"/>
                  </a:lnTo>
                  <a:lnTo>
                    <a:pt x="457199" y="92845"/>
                  </a:lnTo>
                  <a:lnTo>
                    <a:pt x="61965" y="92845"/>
                  </a:lnTo>
                  <a:lnTo>
                    <a:pt x="61965" y="123824"/>
                  </a:lnTo>
                  <a:lnTo>
                    <a:pt x="0" y="61853"/>
                  </a:lnTo>
                  <a:close/>
                </a:path>
              </a:pathLst>
            </a:custGeom>
            <a:noFill/>
            <a:ln w="12700">
              <a:solidFill>
                <a:srgbClr val="40709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5147" name="object 27"/>
            <p:cNvSpPr>
              <a:spLocks/>
            </p:cNvSpPr>
            <p:nvPr/>
          </p:nvSpPr>
          <p:spPr bwMode="auto">
            <a:xfrm>
              <a:off x="10152643" y="4275454"/>
              <a:ext cx="414589" cy="112285"/>
            </a:xfrm>
            <a:custGeom>
              <a:avLst/>
              <a:gdLst>
                <a:gd name="T0" fmla="*/ 61965 w 457200"/>
                <a:gd name="T1" fmla="*/ 0 h 123825"/>
                <a:gd name="T2" fmla="*/ 0 w 457200"/>
                <a:gd name="T3" fmla="*/ 61971 h 123825"/>
                <a:gd name="T4" fmla="*/ 61965 w 457200"/>
                <a:gd name="T5" fmla="*/ 123824 h 123825"/>
                <a:gd name="T6" fmla="*/ 61965 w 457200"/>
                <a:gd name="T7" fmla="*/ 92963 h 123825"/>
                <a:gd name="T8" fmla="*/ 457199 w 457200"/>
                <a:gd name="T9" fmla="*/ 92963 h 123825"/>
                <a:gd name="T10" fmla="*/ 457199 w 457200"/>
                <a:gd name="T11" fmla="*/ 30979 h 123825"/>
                <a:gd name="T12" fmla="*/ 61965 w 457200"/>
                <a:gd name="T13" fmla="*/ 30979 h 123825"/>
                <a:gd name="T14" fmla="*/ 61965 w 457200"/>
                <a:gd name="T15" fmla="*/ 0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7200" h="123825">
                  <a:moveTo>
                    <a:pt x="61965" y="0"/>
                  </a:moveTo>
                  <a:lnTo>
                    <a:pt x="0" y="61971"/>
                  </a:lnTo>
                  <a:lnTo>
                    <a:pt x="61965" y="123824"/>
                  </a:lnTo>
                  <a:lnTo>
                    <a:pt x="61965" y="92963"/>
                  </a:lnTo>
                  <a:lnTo>
                    <a:pt x="457199" y="92963"/>
                  </a:lnTo>
                  <a:lnTo>
                    <a:pt x="457199" y="30979"/>
                  </a:lnTo>
                  <a:lnTo>
                    <a:pt x="61965" y="30979"/>
                  </a:lnTo>
                  <a:lnTo>
                    <a:pt x="61965" y="0"/>
                  </a:lnTo>
                  <a:close/>
                </a:path>
              </a:pathLst>
            </a:custGeom>
            <a:solidFill>
              <a:srgbClr val="5B9A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  <p:sp>
          <p:nvSpPr>
            <p:cNvPr id="5148" name="object 28"/>
            <p:cNvSpPr>
              <a:spLocks/>
            </p:cNvSpPr>
            <p:nvPr/>
          </p:nvSpPr>
          <p:spPr bwMode="auto">
            <a:xfrm>
              <a:off x="10152643" y="4275454"/>
              <a:ext cx="414589" cy="112285"/>
            </a:xfrm>
            <a:custGeom>
              <a:avLst/>
              <a:gdLst>
                <a:gd name="T0" fmla="*/ 0 w 457200"/>
                <a:gd name="T1" fmla="*/ 61971 h 123825"/>
                <a:gd name="T2" fmla="*/ 61965 w 457200"/>
                <a:gd name="T3" fmla="*/ 0 h 123825"/>
                <a:gd name="T4" fmla="*/ 61965 w 457200"/>
                <a:gd name="T5" fmla="*/ 30979 h 123825"/>
                <a:gd name="T6" fmla="*/ 457199 w 457200"/>
                <a:gd name="T7" fmla="*/ 30979 h 123825"/>
                <a:gd name="T8" fmla="*/ 457199 w 457200"/>
                <a:gd name="T9" fmla="*/ 92963 h 123825"/>
                <a:gd name="T10" fmla="*/ 61965 w 457200"/>
                <a:gd name="T11" fmla="*/ 92963 h 123825"/>
                <a:gd name="T12" fmla="*/ 61965 w 457200"/>
                <a:gd name="T13" fmla="*/ 123824 h 123825"/>
                <a:gd name="T14" fmla="*/ 0 w 457200"/>
                <a:gd name="T15" fmla="*/ 61971 h 123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7200" h="123825">
                  <a:moveTo>
                    <a:pt x="0" y="61971"/>
                  </a:moveTo>
                  <a:lnTo>
                    <a:pt x="61965" y="0"/>
                  </a:lnTo>
                  <a:lnTo>
                    <a:pt x="61965" y="30979"/>
                  </a:lnTo>
                  <a:lnTo>
                    <a:pt x="457199" y="30979"/>
                  </a:lnTo>
                  <a:lnTo>
                    <a:pt x="457199" y="92963"/>
                  </a:lnTo>
                  <a:lnTo>
                    <a:pt x="61965" y="92963"/>
                  </a:lnTo>
                  <a:lnTo>
                    <a:pt x="61965" y="123824"/>
                  </a:lnTo>
                  <a:lnTo>
                    <a:pt x="0" y="61971"/>
                  </a:lnTo>
                  <a:close/>
                </a:path>
              </a:pathLst>
            </a:custGeom>
            <a:noFill/>
            <a:ln w="12700">
              <a:solidFill>
                <a:srgbClr val="40709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IN" sz="3200"/>
            </a:p>
          </p:txBody>
        </p:sp>
      </p:grpSp>
    </p:spTree>
    <p:extLst>
      <p:ext uri="{BB962C8B-B14F-4D97-AF65-F5344CB8AC3E}">
        <p14:creationId xmlns:p14="http://schemas.microsoft.com/office/powerpoint/2010/main" val="3635147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990</TotalTime>
  <Words>709</Words>
  <Application>Microsoft Office PowerPoint</Application>
  <PresentationFormat>Widescreen</PresentationFormat>
  <Paragraphs>133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Aharoni</vt:lpstr>
      <vt:lpstr>Arial</vt:lpstr>
      <vt:lpstr>Calibri</vt:lpstr>
      <vt:lpstr>Century Gothic</vt:lpstr>
      <vt:lpstr>Georgia</vt:lpstr>
      <vt:lpstr>Times New Roman</vt:lpstr>
      <vt:lpstr>Wingdings 3</vt:lpstr>
      <vt:lpstr>Ion Boardroom</vt:lpstr>
      <vt:lpstr>PowerPoint Presentation</vt:lpstr>
      <vt:lpstr>PowerPoint Presentation</vt:lpstr>
      <vt:lpstr>PowerPoint Presentation</vt:lpstr>
      <vt:lpstr>PowerPoint Presentation</vt:lpstr>
      <vt:lpstr>Support System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Pragnyi</dc:creator>
  <cp:lastModifiedBy>Pragnyi</cp:lastModifiedBy>
  <cp:revision>43</cp:revision>
  <cp:lastPrinted>2024-04-06T09:28:50Z</cp:lastPrinted>
  <dcterms:created xsi:type="dcterms:W3CDTF">2024-04-05T06:56:02Z</dcterms:created>
  <dcterms:modified xsi:type="dcterms:W3CDTF">2024-07-25T06:01:48Z</dcterms:modified>
</cp:coreProperties>
</file>